
<file path=[Content_Types].xml><?xml version="1.0" encoding="utf-8"?>
<Types xmlns="http://schemas.openxmlformats.org/package/2006/content-types">
  <Default ContentType="application/x-fontdata" Extension="fntdata"/>
  <Default ContentType="image/gif" Extension="gif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9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63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</p:sldIdLst>
  <p:sldSz cy="10287000" cx="18288000"/>
  <p:notesSz cx="6858000" cy="9144000"/>
  <p:embeddedFontLst>
    <p:embeddedFont>
      <p:font typeface="Antic Didone"/>
      <p:regular r:id="rId15"/>
    </p:embeddedFont>
    <p:embeddedFont>
      <p:font typeface="Open Sans SemiBold"/>
      <p:regular r:id="rId16"/>
      <p:bold r:id="rId17"/>
      <p:italic r:id="rId18"/>
      <p:boldItalic r:id="rId19"/>
    </p:embeddedFont>
    <p:embeddedFont>
      <p:font typeface="Open Sans"/>
      <p:regular r:id="rId20"/>
      <p:bold r:id="rId21"/>
      <p:italic r:id="rId22"/>
      <p:boldItalic r:id="rId23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2160">
          <p15:clr>
            <a:srgbClr val="000000"/>
          </p15:clr>
        </p15:guide>
        <p15:guide id="2" pos="2880">
          <p15:clr>
            <a:srgbClr val="000000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216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font" Target="fonts/OpenSans-regular.fntdata"/><Relationship Id="rId11" Type="http://schemas.openxmlformats.org/officeDocument/2006/relationships/slide" Target="slides/slide6.xml"/><Relationship Id="rId22" Type="http://schemas.openxmlformats.org/officeDocument/2006/relationships/font" Target="fonts/OpenSans-italic.fntdata"/><Relationship Id="rId10" Type="http://schemas.openxmlformats.org/officeDocument/2006/relationships/slide" Target="slides/slide5.xml"/><Relationship Id="rId21" Type="http://schemas.openxmlformats.org/officeDocument/2006/relationships/font" Target="fonts/OpenSans-bold.fntdata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23" Type="http://schemas.openxmlformats.org/officeDocument/2006/relationships/font" Target="fonts/OpenSans-boldItalic.fntdata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5" Type="http://schemas.openxmlformats.org/officeDocument/2006/relationships/font" Target="fonts/AnticDidone-regular.fntdata"/><Relationship Id="rId14" Type="http://schemas.openxmlformats.org/officeDocument/2006/relationships/slide" Target="slides/slide9.xml"/><Relationship Id="rId17" Type="http://schemas.openxmlformats.org/officeDocument/2006/relationships/font" Target="fonts/OpenSansSemiBold-bold.fntdata"/><Relationship Id="rId16" Type="http://schemas.openxmlformats.org/officeDocument/2006/relationships/font" Target="fonts/OpenSansSemiBold-regular.fntdata"/><Relationship Id="rId5" Type="http://schemas.openxmlformats.org/officeDocument/2006/relationships/notesMaster" Target="notesMasters/notesMaster1.xml"/><Relationship Id="rId19" Type="http://schemas.openxmlformats.org/officeDocument/2006/relationships/font" Target="fonts/OpenSansSemiBold-boldItalic.fntdata"/><Relationship Id="rId6" Type="http://schemas.openxmlformats.org/officeDocument/2006/relationships/slide" Target="slides/slide1.xml"/><Relationship Id="rId18" Type="http://schemas.openxmlformats.org/officeDocument/2006/relationships/font" Target="fonts/OpenSansSemiBold-italic.fntdata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3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p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5" name="Google Shape;135;p2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7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Google Shape;148;g326932a64e6_0_11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9" name="Google Shape;149;g326932a64e6_0_1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6" name="Shape 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Google Shape;167;g342e5f522ba_0_28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8" name="Google Shape;168;g342e5f522ba_0_2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6" name="Shape 1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Google Shape;187;p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8" name="Google Shape;188;p6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0" name="Shape 2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Google Shape;201;g3422ab057bf_0_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2" name="Google Shape;202;g3422ab057bf_0_2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8" name="Shape 2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" name="Google Shape;209;g343b5643e8c_1_1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0" name="Google Shape;210;g343b5643e8c_1_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3" name="Shape 2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" name="Google Shape;214;g343b5643e8c_1_5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5" name="Google Shape;215;g343b5643e8c_1_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8" name="Shape 2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" name="Google Shape;219;g343b5643e8c_1_9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0" name="Google Shape;220;g343b5643e8c_1_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3" name="Shape 2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" name="Google Shape;224;g32589c1528a_0_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https://openguessr.com/</a:t>
            </a:r>
            <a:endParaRPr/>
          </a:p>
        </p:txBody>
      </p:sp>
      <p:sp>
        <p:nvSpPr>
          <p:cNvPr id="225" name="Google Shape;225;g32589c1528a_0_3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1.png"/><Relationship Id="rId3" Type="http://schemas.openxmlformats.org/officeDocument/2006/relationships/image" Target="../media/image13.png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1.png"/><Relationship Id="rId3" Type="http://schemas.openxmlformats.org/officeDocument/2006/relationships/image" Target="../media/image31.png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1.png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1.png"/><Relationship Id="rId3" Type="http://schemas.openxmlformats.org/officeDocument/2006/relationships/image" Target="../media/image29.png"/><Relationship Id="rId4" Type="http://schemas.openxmlformats.org/officeDocument/2006/relationships/image" Target="../media/image15.png"/><Relationship Id="rId5" Type="http://schemas.openxmlformats.org/officeDocument/2006/relationships/image" Target="../media/image26.png"/><Relationship Id="rId6" Type="http://schemas.openxmlformats.org/officeDocument/2006/relationships/image" Target="../media/image21.png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1.png"/><Relationship Id="rId3" Type="http://schemas.openxmlformats.org/officeDocument/2006/relationships/image" Target="../media/image38.png"/><Relationship Id="rId4" Type="http://schemas.openxmlformats.org/officeDocument/2006/relationships/image" Target="../media/image14.png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1.png"/><Relationship Id="rId3" Type="http://schemas.openxmlformats.org/officeDocument/2006/relationships/image" Target="../media/image16.png"/><Relationship Id="rId4" Type="http://schemas.openxmlformats.org/officeDocument/2006/relationships/image" Target="../media/image22.png"/><Relationship Id="rId5" Type="http://schemas.openxmlformats.org/officeDocument/2006/relationships/image" Target="../media/image19.png"/><Relationship Id="rId6" Type="http://schemas.openxmlformats.org/officeDocument/2006/relationships/image" Target="../media/image18.png"/><Relationship Id="rId7" Type="http://schemas.openxmlformats.org/officeDocument/2006/relationships/image" Target="../media/image23.png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1.png"/><Relationship Id="rId3" Type="http://schemas.openxmlformats.org/officeDocument/2006/relationships/image" Target="../media/image34.png"/><Relationship Id="rId4" Type="http://schemas.openxmlformats.org/officeDocument/2006/relationships/image" Target="../media/image3.png"/><Relationship Id="rId5" Type="http://schemas.openxmlformats.org/officeDocument/2006/relationships/image" Target="../media/image5.png"/><Relationship Id="rId6" Type="http://schemas.openxmlformats.org/officeDocument/2006/relationships/image" Target="../media/image42.png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7.png"/><Relationship Id="rId3" Type="http://schemas.openxmlformats.org/officeDocument/2006/relationships/image" Target="../media/image7.png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1.png"/><Relationship Id="rId3" Type="http://schemas.openxmlformats.org/officeDocument/2006/relationships/image" Target="../media/image9.png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png"/><Relationship Id="rId3" Type="http://schemas.openxmlformats.org/officeDocument/2006/relationships/image" Target="../media/image4.png"/><Relationship Id="rId4" Type="http://schemas.openxmlformats.org/officeDocument/2006/relationships/image" Target="../media/image37.png"/><Relationship Id="rId5" Type="http://schemas.openxmlformats.org/officeDocument/2006/relationships/image" Target="../media/image10.png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1.png"/><Relationship Id="rId3" Type="http://schemas.openxmlformats.org/officeDocument/2006/relationships/image" Target="../media/image30.png"/><Relationship Id="rId4" Type="http://schemas.openxmlformats.org/officeDocument/2006/relationships/image" Target="../media/image1.png"/><Relationship Id="rId5" Type="http://schemas.openxmlformats.org/officeDocument/2006/relationships/image" Target="../media/image8.png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1.png"/><Relationship Id="rId3" Type="http://schemas.openxmlformats.org/officeDocument/2006/relationships/image" Target="../media/image12.png"/><Relationship Id="rId4" Type="http://schemas.openxmlformats.org/officeDocument/2006/relationships/image" Target="../media/image2.png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1.png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7.png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bg>
      <p:bgPr>
        <a:solidFill>
          <a:schemeClr val="lt1"/>
        </a:solidFill>
      </p:bgPr>
    </p:bg>
    <p:spTree>
      <p:nvGrpSpPr>
        <p:cNvPr id="1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2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" name="Google Shape;13;p2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" name="Google Shape;14;p2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4">
  <p:cSld name="CUSTOM_4_1_1_1_1_1">
    <p:spTree>
      <p:nvGrpSpPr>
        <p:cNvPr id="86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7" name="Google Shape;87;p11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88" name="Google Shape;88;p11"/>
          <p:cNvCxnSpPr/>
          <p:nvPr/>
        </p:nvCxnSpPr>
        <p:spPr>
          <a:xfrm rot="10800000">
            <a:off x="16350" y="3626400"/>
            <a:ext cx="18354000" cy="0"/>
          </a:xfrm>
          <a:prstGeom prst="straightConnector1">
            <a:avLst/>
          </a:prstGeom>
          <a:noFill/>
          <a:ln cap="flat" cmpd="sng" w="28575">
            <a:solidFill>
              <a:srgbClr val="D1D0CB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89" name="Google Shape;89;p11"/>
          <p:cNvCxnSpPr/>
          <p:nvPr/>
        </p:nvCxnSpPr>
        <p:spPr>
          <a:xfrm rot="10800000">
            <a:off x="1683875" y="125"/>
            <a:ext cx="0" cy="10215600"/>
          </a:xfrm>
          <a:prstGeom prst="straightConnector1">
            <a:avLst/>
          </a:prstGeom>
          <a:noFill/>
          <a:ln cap="flat" cmpd="sng" w="28575">
            <a:solidFill>
              <a:srgbClr val="D1D0CB"/>
            </a:solidFill>
            <a:prstDash val="solid"/>
            <a:round/>
            <a:headEnd len="sm" w="sm" type="none"/>
            <a:tailEnd len="sm" w="sm" type="none"/>
          </a:ln>
        </p:spPr>
      </p:cxnSp>
      <p:pic>
        <p:nvPicPr>
          <p:cNvPr id="90" name="Google Shape;90;p11"/>
          <p:cNvPicPr preferRelativeResize="0"/>
          <p:nvPr/>
        </p:nvPicPr>
        <p:blipFill rotWithShape="1">
          <a:blip r:embed="rId3">
            <a:alphaModFix/>
          </a:blip>
          <a:srcRect b="0" l="81101" r="0" t="0"/>
          <a:stretch/>
        </p:blipFill>
        <p:spPr>
          <a:xfrm>
            <a:off x="1" y="4446650"/>
            <a:ext cx="1080448" cy="471205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5">
  <p:cSld name="CUSTOM_4_1_1_1_1_1_1">
    <p:spTree>
      <p:nvGrpSpPr>
        <p:cNvPr id="9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" name="Google Shape;92;p12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  <a:noFill/>
          <a:ln>
            <a:noFill/>
          </a:ln>
        </p:spPr>
      </p:pic>
      <p:sp>
        <p:nvSpPr>
          <p:cNvPr id="93" name="Google Shape;93;p12"/>
          <p:cNvSpPr/>
          <p:nvPr/>
        </p:nvSpPr>
        <p:spPr>
          <a:xfrm>
            <a:off x="-1599" y="9318925"/>
            <a:ext cx="18284284" cy="967605"/>
          </a:xfrm>
          <a:custGeom>
            <a:rect b="b" l="l" r="r" t="t"/>
            <a:pathLst>
              <a:path extrusionOk="0" h="509937" w="5678349">
                <a:moveTo>
                  <a:pt x="0" y="0"/>
                </a:moveTo>
                <a:lnTo>
                  <a:pt x="5678349" y="0"/>
                </a:lnTo>
                <a:lnTo>
                  <a:pt x="5678349" y="509937"/>
                </a:lnTo>
                <a:lnTo>
                  <a:pt x="0" y="509937"/>
                </a:lnTo>
                <a:close/>
              </a:path>
            </a:pathLst>
          </a:custGeom>
          <a:solidFill>
            <a:srgbClr val="7BA6A5"/>
          </a:solidFill>
          <a:ln>
            <a:noFill/>
          </a:ln>
        </p:spPr>
      </p:sp>
      <p:pic>
        <p:nvPicPr>
          <p:cNvPr id="94" name="Google Shape;94;p12"/>
          <p:cNvPicPr preferRelativeResize="0"/>
          <p:nvPr/>
        </p:nvPicPr>
        <p:blipFill rotWithShape="1">
          <a:blip r:embed="rId3">
            <a:alphaModFix/>
          </a:blip>
          <a:srcRect b="54098" l="0" r="0" t="0"/>
          <a:stretch/>
        </p:blipFill>
        <p:spPr>
          <a:xfrm>
            <a:off x="10832325" y="8302075"/>
            <a:ext cx="6174275" cy="198445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6">
  <p:cSld name="CUSTOM_5">
    <p:spTree>
      <p:nvGrpSpPr>
        <p:cNvPr id="95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6" name="Google Shape;96;p13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  <a:noFill/>
          <a:ln>
            <a:noFill/>
          </a:ln>
        </p:spPr>
      </p:pic>
      <p:sp>
        <p:nvSpPr>
          <p:cNvPr id="97" name="Google Shape;97;p13"/>
          <p:cNvSpPr/>
          <p:nvPr/>
        </p:nvSpPr>
        <p:spPr>
          <a:xfrm>
            <a:off x="5086697" y="5157788"/>
            <a:ext cx="4980581" cy="5130058"/>
          </a:xfrm>
          <a:custGeom>
            <a:rect b="b" l="l" r="r" t="t"/>
            <a:pathLst>
              <a:path extrusionOk="0" h="1350904" w="1311542">
                <a:moveTo>
                  <a:pt x="0" y="0"/>
                </a:moveTo>
                <a:lnTo>
                  <a:pt x="1311542" y="0"/>
                </a:lnTo>
                <a:lnTo>
                  <a:pt x="1311542" y="1350904"/>
                </a:lnTo>
                <a:lnTo>
                  <a:pt x="0" y="1350904"/>
                </a:lnTo>
                <a:close/>
              </a:path>
            </a:pathLst>
          </a:custGeom>
          <a:solidFill>
            <a:srgbClr val="7BA6A5"/>
          </a:solidFill>
          <a:ln>
            <a:noFill/>
          </a:ln>
        </p:spPr>
      </p:sp>
      <p:cxnSp>
        <p:nvCxnSpPr>
          <p:cNvPr id="98" name="Google Shape;98;p13"/>
          <p:cNvCxnSpPr/>
          <p:nvPr/>
        </p:nvCxnSpPr>
        <p:spPr>
          <a:xfrm rot="10800000">
            <a:off x="10066458" y="46800"/>
            <a:ext cx="0" cy="10240200"/>
          </a:xfrm>
          <a:prstGeom prst="straightConnector1">
            <a:avLst/>
          </a:prstGeom>
          <a:noFill/>
          <a:ln cap="flat" cmpd="sng" w="28575">
            <a:solidFill>
              <a:srgbClr val="D1D0CB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99" name="Google Shape;99;p13"/>
          <p:cNvCxnSpPr/>
          <p:nvPr/>
        </p:nvCxnSpPr>
        <p:spPr>
          <a:xfrm rot="10800000">
            <a:off x="-42" y="5157788"/>
            <a:ext cx="10066500" cy="0"/>
          </a:xfrm>
          <a:prstGeom prst="straightConnector1">
            <a:avLst/>
          </a:prstGeom>
          <a:noFill/>
          <a:ln cap="flat" cmpd="sng" w="28575">
            <a:solidFill>
              <a:srgbClr val="D1D0CB"/>
            </a:solidFill>
            <a:prstDash val="solid"/>
            <a:round/>
            <a:headEnd len="sm" w="sm" type="none"/>
            <a:tailEnd len="sm" w="sm" type="none"/>
          </a:ln>
        </p:spPr>
      </p:cxn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7">
  <p:cSld name="CUSTOM_5_1">
    <p:spTree>
      <p:nvGrpSpPr>
        <p:cNvPr id="100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1" name="Google Shape;101;p14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  <a:noFill/>
          <a:ln>
            <a:noFill/>
          </a:ln>
        </p:spPr>
      </p:pic>
      <p:sp>
        <p:nvSpPr>
          <p:cNvPr id="102" name="Google Shape;102;p14"/>
          <p:cNvSpPr/>
          <p:nvPr/>
        </p:nvSpPr>
        <p:spPr>
          <a:xfrm>
            <a:off x="7503375" y="0"/>
            <a:ext cx="10786378" cy="10290255"/>
          </a:xfrm>
          <a:custGeom>
            <a:rect b="b" l="l" r="r" t="t"/>
            <a:pathLst>
              <a:path extrusionOk="0" h="2781150" w="2895672">
                <a:moveTo>
                  <a:pt x="0" y="0"/>
                </a:moveTo>
                <a:lnTo>
                  <a:pt x="2895672" y="0"/>
                </a:lnTo>
                <a:lnTo>
                  <a:pt x="2895672" y="2781150"/>
                </a:lnTo>
                <a:lnTo>
                  <a:pt x="0" y="2781150"/>
                </a:lnTo>
                <a:close/>
              </a:path>
            </a:pathLst>
          </a:custGeom>
          <a:solidFill>
            <a:srgbClr val="7BA6A5"/>
          </a:solidFill>
          <a:ln>
            <a:noFill/>
          </a:ln>
        </p:spPr>
      </p:sp>
      <p:pic>
        <p:nvPicPr>
          <p:cNvPr id="103" name="Google Shape;103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43526" y="566678"/>
            <a:ext cx="3442077" cy="4249155"/>
          </a:xfrm>
          <a:prstGeom prst="rect">
            <a:avLst/>
          </a:prstGeom>
          <a:noFill/>
          <a:ln>
            <a:noFill/>
          </a:ln>
        </p:spPr>
      </p:pic>
      <p:pic>
        <p:nvPicPr>
          <p:cNvPr id="104" name="Google Shape;104;p14"/>
          <p:cNvPicPr preferRelativeResize="0"/>
          <p:nvPr/>
        </p:nvPicPr>
        <p:blipFill rotWithShape="1">
          <a:blip r:embed="rId4">
            <a:alphaModFix/>
          </a:blip>
          <a:srcRect b="28785" l="0" r="0" t="0"/>
          <a:stretch/>
        </p:blipFill>
        <p:spPr>
          <a:xfrm>
            <a:off x="14395700" y="6771925"/>
            <a:ext cx="3688525" cy="36081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05" name="Google Shape;105;p1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8534450" y="4128125"/>
            <a:ext cx="8261100" cy="5134954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06" name="Google Shape;106;p14"/>
          <p:cNvCxnSpPr/>
          <p:nvPr/>
        </p:nvCxnSpPr>
        <p:spPr>
          <a:xfrm rot="10800000">
            <a:off x="63" y="5464317"/>
            <a:ext cx="7503300" cy="0"/>
          </a:xfrm>
          <a:prstGeom prst="straightConnector1">
            <a:avLst/>
          </a:prstGeom>
          <a:noFill/>
          <a:ln cap="flat" cmpd="sng" w="28575">
            <a:solidFill>
              <a:srgbClr val="D1D0CB"/>
            </a:solidFill>
            <a:prstDash val="solid"/>
            <a:round/>
            <a:headEnd len="sm" w="sm" type="none"/>
            <a:tailEnd len="sm" w="sm" type="none"/>
          </a:ln>
        </p:spPr>
      </p:cxnSp>
      <p:pic>
        <p:nvPicPr>
          <p:cNvPr id="107" name="Google Shape;107;p14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3124100" y="1509497"/>
            <a:ext cx="3688525" cy="1989707"/>
          </a:xfrm>
          <a:prstGeom prst="rect">
            <a:avLst/>
          </a:prstGeom>
          <a:noFill/>
          <a:ln>
            <a:noFill/>
          </a:ln>
        </p:spPr>
      </p:pic>
      <p:sp>
        <p:nvSpPr>
          <p:cNvPr id="108" name="Google Shape;108;p14"/>
          <p:cNvSpPr/>
          <p:nvPr>
            <p:ph idx="2" type="pic"/>
          </p:nvPr>
        </p:nvSpPr>
        <p:spPr>
          <a:xfrm>
            <a:off x="9471125" y="4476675"/>
            <a:ext cx="6392400" cy="4249200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8">
  <p:cSld name="CUSTOM_5_1_1">
    <p:spTree>
      <p:nvGrpSpPr>
        <p:cNvPr id="109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0" name="Google Shape;110;p15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11" name="Google Shape;111;p15"/>
          <p:cNvGrpSpPr/>
          <p:nvPr/>
        </p:nvGrpSpPr>
        <p:grpSpPr>
          <a:xfrm>
            <a:off x="4812350" y="3548527"/>
            <a:ext cx="4576077" cy="6738910"/>
            <a:chOff x="0" y="-38100"/>
            <a:chExt cx="1205214" cy="1914300"/>
          </a:xfrm>
        </p:grpSpPr>
        <p:sp>
          <p:nvSpPr>
            <p:cNvPr id="112" name="Google Shape;112;p15"/>
            <p:cNvSpPr/>
            <p:nvPr/>
          </p:nvSpPr>
          <p:spPr>
            <a:xfrm>
              <a:off x="0" y="0"/>
              <a:ext cx="1205214" cy="1876061"/>
            </a:xfrm>
            <a:custGeom>
              <a:rect b="b" l="l" r="r" t="t"/>
              <a:pathLst>
                <a:path extrusionOk="0" h="1876061" w="1205214">
                  <a:moveTo>
                    <a:pt x="0" y="0"/>
                  </a:moveTo>
                  <a:lnTo>
                    <a:pt x="1205214" y="0"/>
                  </a:lnTo>
                  <a:lnTo>
                    <a:pt x="1205214" y="1876061"/>
                  </a:lnTo>
                  <a:lnTo>
                    <a:pt x="0" y="1876061"/>
                  </a:lnTo>
                  <a:close/>
                </a:path>
              </a:pathLst>
            </a:custGeom>
            <a:solidFill>
              <a:srgbClr val="A3AB14"/>
            </a:solidFill>
            <a:ln>
              <a:noFill/>
            </a:ln>
          </p:spPr>
        </p:sp>
        <p:sp>
          <p:nvSpPr>
            <p:cNvPr id="113" name="Google Shape;113;p15"/>
            <p:cNvSpPr txBox="1"/>
            <p:nvPr/>
          </p:nvSpPr>
          <p:spPr>
            <a:xfrm>
              <a:off x="0" y="-38100"/>
              <a:ext cx="1205100" cy="1914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86611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cxnSp>
        <p:nvCxnSpPr>
          <p:cNvPr id="114" name="Google Shape;114;p15"/>
          <p:cNvCxnSpPr/>
          <p:nvPr/>
        </p:nvCxnSpPr>
        <p:spPr>
          <a:xfrm rot="10800000">
            <a:off x="4812487" y="9244012"/>
            <a:ext cx="4575900" cy="0"/>
          </a:xfrm>
          <a:prstGeom prst="straightConnector1">
            <a:avLst/>
          </a:prstGeom>
          <a:noFill/>
          <a:ln cap="flat" cmpd="sng" w="28575">
            <a:solidFill>
              <a:srgbClr val="D1D0CB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15" name="Google Shape;115;p15"/>
          <p:cNvCxnSpPr/>
          <p:nvPr/>
        </p:nvCxnSpPr>
        <p:spPr>
          <a:xfrm rot="10800000">
            <a:off x="4812487" y="8407136"/>
            <a:ext cx="4575900" cy="0"/>
          </a:xfrm>
          <a:prstGeom prst="straightConnector1">
            <a:avLst/>
          </a:prstGeom>
          <a:noFill/>
          <a:ln cap="flat" cmpd="sng" w="28575">
            <a:solidFill>
              <a:srgbClr val="D1D0CB"/>
            </a:solidFill>
            <a:prstDash val="solid"/>
            <a:round/>
            <a:headEnd len="sm" w="sm" type="none"/>
            <a:tailEnd len="sm" w="sm" type="none"/>
          </a:ln>
        </p:spPr>
      </p:cxnSp>
      <p:pic>
        <p:nvPicPr>
          <p:cNvPr id="116" name="Google Shape;116;p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3387850" y="286336"/>
            <a:ext cx="3785252" cy="3081066"/>
          </a:xfrm>
          <a:prstGeom prst="rect">
            <a:avLst/>
          </a:prstGeom>
          <a:noFill/>
          <a:ln>
            <a:noFill/>
          </a:ln>
        </p:spPr>
      </p:pic>
      <p:pic>
        <p:nvPicPr>
          <p:cNvPr id="117" name="Google Shape;117;p15"/>
          <p:cNvPicPr preferRelativeResize="0"/>
          <p:nvPr/>
        </p:nvPicPr>
        <p:blipFill rotWithShape="1">
          <a:blip r:embed="rId4">
            <a:alphaModFix/>
          </a:blip>
          <a:srcRect b="0" l="0" r="71668" t="0"/>
          <a:stretch/>
        </p:blipFill>
        <p:spPr>
          <a:xfrm>
            <a:off x="16766118" y="2192750"/>
            <a:ext cx="1521874" cy="2950751"/>
          </a:xfrm>
          <a:prstGeom prst="rect">
            <a:avLst/>
          </a:prstGeom>
          <a:noFill/>
          <a:ln>
            <a:noFill/>
          </a:ln>
        </p:spPr>
      </p:pic>
      <p:sp>
        <p:nvSpPr>
          <p:cNvPr id="118" name="Google Shape;118;p15"/>
          <p:cNvSpPr/>
          <p:nvPr>
            <p:ph idx="2" type="pic"/>
          </p:nvPr>
        </p:nvSpPr>
        <p:spPr>
          <a:xfrm>
            <a:off x="884000" y="5071325"/>
            <a:ext cx="3405600" cy="4114800"/>
          </a:xfrm>
          <a:prstGeom prst="rect">
            <a:avLst/>
          </a:prstGeom>
          <a:noFill/>
          <a:ln>
            <a:noFill/>
          </a:ln>
        </p:spPr>
      </p:sp>
      <p:sp>
        <p:nvSpPr>
          <p:cNvPr id="119" name="Google Shape;119;p15"/>
          <p:cNvSpPr/>
          <p:nvPr>
            <p:ph idx="3" type="pic"/>
          </p:nvPr>
        </p:nvSpPr>
        <p:spPr>
          <a:xfrm>
            <a:off x="9851550" y="5071413"/>
            <a:ext cx="3405600" cy="4114800"/>
          </a:xfrm>
          <a:prstGeom prst="rect">
            <a:avLst/>
          </a:prstGeom>
          <a:noFill/>
          <a:ln>
            <a:noFill/>
          </a:ln>
        </p:spPr>
      </p:sp>
      <p:sp>
        <p:nvSpPr>
          <p:cNvPr id="120" name="Google Shape;120;p15"/>
          <p:cNvSpPr/>
          <p:nvPr>
            <p:ph idx="4" type="pic"/>
          </p:nvPr>
        </p:nvSpPr>
        <p:spPr>
          <a:xfrm>
            <a:off x="13841575" y="5107450"/>
            <a:ext cx="3405600" cy="4114800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9">
  <p:cSld name="CUSTOM_6">
    <p:spTree>
      <p:nvGrpSpPr>
        <p:cNvPr id="12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" name="Google Shape;122;p16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  <a:noFill/>
          <a:ln>
            <a:noFill/>
          </a:ln>
        </p:spPr>
      </p:pic>
      <p:sp>
        <p:nvSpPr>
          <p:cNvPr id="123" name="Google Shape;123;p16"/>
          <p:cNvSpPr/>
          <p:nvPr/>
        </p:nvSpPr>
        <p:spPr>
          <a:xfrm>
            <a:off x="1420716" y="4012440"/>
            <a:ext cx="210121" cy="300173"/>
          </a:xfrm>
          <a:custGeom>
            <a:rect b="b" l="l" r="r" t="t"/>
            <a:pathLst>
              <a:path extrusionOk="0" h="300173" w="210121">
                <a:moveTo>
                  <a:pt x="0" y="0"/>
                </a:moveTo>
                <a:lnTo>
                  <a:pt x="210121" y="0"/>
                </a:lnTo>
                <a:lnTo>
                  <a:pt x="210121" y="300174"/>
                </a:lnTo>
                <a:lnTo>
                  <a:pt x="0" y="300174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24" name="Google Shape;124;p16"/>
          <p:cNvSpPr/>
          <p:nvPr/>
        </p:nvSpPr>
        <p:spPr>
          <a:xfrm>
            <a:off x="1394093" y="4964007"/>
            <a:ext cx="263367" cy="263367"/>
          </a:xfrm>
          <a:custGeom>
            <a:rect b="b" l="l" r="r" t="t"/>
            <a:pathLst>
              <a:path extrusionOk="0" h="263367" w="263367">
                <a:moveTo>
                  <a:pt x="0" y="0"/>
                </a:moveTo>
                <a:lnTo>
                  <a:pt x="263367" y="0"/>
                </a:lnTo>
                <a:lnTo>
                  <a:pt x="263367" y="263367"/>
                </a:lnTo>
                <a:lnTo>
                  <a:pt x="0" y="263367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25" name="Google Shape;125;p16"/>
          <p:cNvSpPr/>
          <p:nvPr/>
        </p:nvSpPr>
        <p:spPr>
          <a:xfrm>
            <a:off x="1402712" y="5914002"/>
            <a:ext cx="246129" cy="169214"/>
          </a:xfrm>
          <a:custGeom>
            <a:rect b="b" l="l" r="r" t="t"/>
            <a:pathLst>
              <a:path extrusionOk="0" h="169214" w="246129">
                <a:moveTo>
                  <a:pt x="0" y="0"/>
                </a:moveTo>
                <a:lnTo>
                  <a:pt x="246129" y="0"/>
                </a:lnTo>
                <a:lnTo>
                  <a:pt x="246129" y="169214"/>
                </a:lnTo>
                <a:lnTo>
                  <a:pt x="0" y="169214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26" name="Google Shape;126;p16"/>
          <p:cNvSpPr/>
          <p:nvPr/>
        </p:nvSpPr>
        <p:spPr>
          <a:xfrm>
            <a:off x="1389259" y="7657681"/>
            <a:ext cx="273035" cy="273035"/>
          </a:xfrm>
          <a:custGeom>
            <a:rect b="b" l="l" r="r" t="t"/>
            <a:pathLst>
              <a:path extrusionOk="0" h="273035" w="273035">
                <a:moveTo>
                  <a:pt x="0" y="0"/>
                </a:moveTo>
                <a:lnTo>
                  <a:pt x="273035" y="0"/>
                </a:lnTo>
                <a:lnTo>
                  <a:pt x="273035" y="273036"/>
                </a:lnTo>
                <a:lnTo>
                  <a:pt x="0" y="273036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6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27" name="Google Shape;127;p16"/>
          <p:cNvSpPr/>
          <p:nvPr/>
        </p:nvSpPr>
        <p:spPr>
          <a:xfrm>
            <a:off x="1371402" y="6750960"/>
            <a:ext cx="308750" cy="277875"/>
          </a:xfrm>
          <a:custGeom>
            <a:rect b="b" l="l" r="r" t="t"/>
            <a:pathLst>
              <a:path extrusionOk="0" h="277875" w="308750">
                <a:moveTo>
                  <a:pt x="0" y="0"/>
                </a:moveTo>
                <a:lnTo>
                  <a:pt x="308750" y="0"/>
                </a:lnTo>
                <a:lnTo>
                  <a:pt x="308750" y="277875"/>
                </a:lnTo>
                <a:lnTo>
                  <a:pt x="0" y="277875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7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28" name="Google Shape;128;p16"/>
          <p:cNvSpPr/>
          <p:nvPr/>
        </p:nvSpPr>
        <p:spPr>
          <a:xfrm>
            <a:off x="-725" y="9244000"/>
            <a:ext cx="5866160" cy="1042728"/>
          </a:xfrm>
          <a:custGeom>
            <a:rect b="b" l="l" r="r" t="t"/>
            <a:pathLst>
              <a:path extrusionOk="0" h="311262" w="1592983">
                <a:moveTo>
                  <a:pt x="0" y="0"/>
                </a:moveTo>
                <a:lnTo>
                  <a:pt x="1592983" y="0"/>
                </a:lnTo>
                <a:lnTo>
                  <a:pt x="1592983" y="311262"/>
                </a:lnTo>
                <a:lnTo>
                  <a:pt x="0" y="311262"/>
                </a:lnTo>
                <a:close/>
              </a:path>
            </a:pathLst>
          </a:custGeom>
          <a:solidFill>
            <a:srgbClr val="A3AB14"/>
          </a:solidFill>
          <a:ln>
            <a:noFill/>
          </a:ln>
        </p:spPr>
      </p:sp>
      <p:cxnSp>
        <p:nvCxnSpPr>
          <p:cNvPr id="129" name="Google Shape;129;p16"/>
          <p:cNvCxnSpPr/>
          <p:nvPr/>
        </p:nvCxnSpPr>
        <p:spPr>
          <a:xfrm rot="10800000">
            <a:off x="5864700" y="9244000"/>
            <a:ext cx="12423300" cy="0"/>
          </a:xfrm>
          <a:prstGeom prst="straightConnector1">
            <a:avLst/>
          </a:prstGeom>
          <a:noFill/>
          <a:ln cap="flat" cmpd="sng" w="28575">
            <a:solidFill>
              <a:srgbClr val="D1D0CB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30" name="Google Shape;130;p16"/>
          <p:cNvCxnSpPr/>
          <p:nvPr/>
        </p:nvCxnSpPr>
        <p:spPr>
          <a:xfrm rot="10800000">
            <a:off x="5864700" y="3654525"/>
            <a:ext cx="12423300" cy="0"/>
          </a:xfrm>
          <a:prstGeom prst="straightConnector1">
            <a:avLst/>
          </a:prstGeom>
          <a:noFill/>
          <a:ln cap="flat" cmpd="sng" w="28575">
            <a:solidFill>
              <a:srgbClr val="D1D0CB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31" name="Google Shape;131;p16"/>
          <p:cNvCxnSpPr/>
          <p:nvPr/>
        </p:nvCxnSpPr>
        <p:spPr>
          <a:xfrm rot="10800000">
            <a:off x="17259300" y="0"/>
            <a:ext cx="0" cy="10287000"/>
          </a:xfrm>
          <a:prstGeom prst="straightConnector1">
            <a:avLst/>
          </a:prstGeom>
          <a:noFill/>
          <a:ln cap="flat" cmpd="sng" w="28575">
            <a:solidFill>
              <a:srgbClr val="D1D0CB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132" name="Google Shape;132;p16"/>
          <p:cNvSpPr/>
          <p:nvPr>
            <p:ph idx="2" type="pic"/>
          </p:nvPr>
        </p:nvSpPr>
        <p:spPr>
          <a:xfrm>
            <a:off x="-750" y="-95325"/>
            <a:ext cx="5866200" cy="9339300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>
  <p:cSld name="CUSTOM">
    <p:spTree>
      <p:nvGrpSpPr>
        <p:cNvPr id="15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Google Shape;16;p3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7" name="Google Shape;17;p3"/>
          <p:cNvCxnSpPr/>
          <p:nvPr/>
        </p:nvCxnSpPr>
        <p:spPr>
          <a:xfrm rot="10800000">
            <a:off x="4773600" y="9675875"/>
            <a:ext cx="13514400" cy="0"/>
          </a:xfrm>
          <a:prstGeom prst="straightConnector1">
            <a:avLst/>
          </a:prstGeom>
          <a:noFill/>
          <a:ln cap="flat" cmpd="sng" w="28575">
            <a:solidFill>
              <a:srgbClr val="D1D0CB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18" name="Google Shape;18;p3"/>
          <p:cNvSpPr/>
          <p:nvPr/>
        </p:nvSpPr>
        <p:spPr>
          <a:xfrm>
            <a:off x="5791947" y="6634081"/>
            <a:ext cx="5781872" cy="1509141"/>
          </a:xfrm>
          <a:custGeom>
            <a:rect b="b" l="l" r="r" t="t"/>
            <a:pathLst>
              <a:path extrusionOk="0" h="647700" w="2481490">
                <a:moveTo>
                  <a:pt x="2170622" y="0"/>
                </a:moveTo>
                <a:lnTo>
                  <a:pt x="282407" y="0"/>
                </a:lnTo>
                <a:cubicBezTo>
                  <a:pt x="126426" y="0"/>
                  <a:pt x="0" y="123512"/>
                  <a:pt x="0" y="241300"/>
                </a:cubicBezTo>
                <a:cubicBezTo>
                  <a:pt x="0" y="322669"/>
                  <a:pt x="66279" y="417810"/>
                  <a:pt x="162037" y="461951"/>
                </a:cubicBezTo>
                <a:lnTo>
                  <a:pt x="162037" y="647700"/>
                </a:lnTo>
                <a:lnTo>
                  <a:pt x="353844" y="488232"/>
                </a:lnTo>
                <a:lnTo>
                  <a:pt x="2170622" y="488232"/>
                </a:lnTo>
                <a:cubicBezTo>
                  <a:pt x="2355041" y="488232"/>
                  <a:pt x="2481478" y="364720"/>
                  <a:pt x="2481478" y="241300"/>
                </a:cubicBezTo>
                <a:cubicBezTo>
                  <a:pt x="2481490" y="123512"/>
                  <a:pt x="2355041" y="0"/>
                  <a:pt x="2170622" y="0"/>
                </a:cubicBezTo>
                <a:close/>
              </a:path>
            </a:pathLst>
          </a:custGeom>
          <a:solidFill>
            <a:srgbClr val="7BA6A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cxnSp>
        <p:nvCxnSpPr>
          <p:cNvPr id="19" name="Google Shape;19;p3"/>
          <p:cNvCxnSpPr/>
          <p:nvPr/>
        </p:nvCxnSpPr>
        <p:spPr>
          <a:xfrm rot="10800000">
            <a:off x="4773600" y="-42200"/>
            <a:ext cx="0" cy="10418700"/>
          </a:xfrm>
          <a:prstGeom prst="straightConnector1">
            <a:avLst/>
          </a:prstGeom>
          <a:noFill/>
          <a:ln cap="flat" cmpd="sng" w="28575">
            <a:solidFill>
              <a:srgbClr val="D1D0CB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20" name="Google Shape;20;p3"/>
          <p:cNvCxnSpPr/>
          <p:nvPr/>
        </p:nvCxnSpPr>
        <p:spPr>
          <a:xfrm rot="10800000">
            <a:off x="-3" y="7329915"/>
            <a:ext cx="4773600" cy="0"/>
          </a:xfrm>
          <a:prstGeom prst="straightConnector1">
            <a:avLst/>
          </a:prstGeom>
          <a:noFill/>
          <a:ln cap="flat" cmpd="sng" w="28575">
            <a:solidFill>
              <a:srgbClr val="D1D0CB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21" name="Google Shape;21;p3"/>
          <p:cNvCxnSpPr/>
          <p:nvPr/>
        </p:nvCxnSpPr>
        <p:spPr>
          <a:xfrm rot="10800000">
            <a:off x="4773600" y="1505825"/>
            <a:ext cx="13514400" cy="0"/>
          </a:xfrm>
          <a:prstGeom prst="straightConnector1">
            <a:avLst/>
          </a:prstGeom>
          <a:noFill/>
          <a:ln cap="flat" cmpd="sng" w="28575">
            <a:solidFill>
              <a:srgbClr val="D1D0CB"/>
            </a:solidFill>
            <a:prstDash val="solid"/>
            <a:round/>
            <a:headEnd len="sm" w="sm" type="none"/>
            <a:tailEnd len="sm" w="sm" type="none"/>
          </a:ln>
        </p:spPr>
      </p:cxnSp>
      <p:pic>
        <p:nvPicPr>
          <p:cNvPr id="22" name="Google Shape;22;p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38725" y="536625"/>
            <a:ext cx="4434349" cy="6381962"/>
          </a:xfrm>
          <a:prstGeom prst="rect">
            <a:avLst/>
          </a:prstGeom>
          <a:noFill/>
          <a:ln>
            <a:noFill/>
          </a:ln>
        </p:spPr>
      </p:pic>
      <p:pic>
        <p:nvPicPr>
          <p:cNvPr id="23" name="Google Shape;23;p3"/>
          <p:cNvPicPr preferRelativeResize="0"/>
          <p:nvPr/>
        </p:nvPicPr>
        <p:blipFill rotWithShape="1">
          <a:blip r:embed="rId4">
            <a:alphaModFix/>
          </a:blip>
          <a:srcRect b="50987" l="0" r="0" t="0"/>
          <a:stretch/>
        </p:blipFill>
        <p:spPr>
          <a:xfrm>
            <a:off x="660900" y="8117300"/>
            <a:ext cx="3222875" cy="2169702"/>
          </a:xfrm>
          <a:prstGeom prst="rect">
            <a:avLst/>
          </a:prstGeom>
          <a:noFill/>
          <a:ln>
            <a:noFill/>
          </a:ln>
        </p:spPr>
      </p:pic>
      <p:pic>
        <p:nvPicPr>
          <p:cNvPr id="24" name="Google Shape;24;p3"/>
          <p:cNvPicPr preferRelativeResize="0"/>
          <p:nvPr/>
        </p:nvPicPr>
        <p:blipFill rotWithShape="1">
          <a:blip r:embed="rId5">
            <a:alphaModFix/>
          </a:blip>
          <a:srcRect b="0" l="0" r="44641" t="0"/>
          <a:stretch/>
        </p:blipFill>
        <p:spPr>
          <a:xfrm>
            <a:off x="14442569" y="1505825"/>
            <a:ext cx="3845427" cy="5722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5" name="Google Shape;25;p3"/>
          <p:cNvPicPr preferRelativeResize="0"/>
          <p:nvPr/>
        </p:nvPicPr>
        <p:blipFill rotWithShape="1">
          <a:blip r:embed="rId6">
            <a:alphaModFix/>
          </a:blip>
          <a:srcRect b="4205" l="0" r="10881" t="0"/>
          <a:stretch/>
        </p:blipFill>
        <p:spPr>
          <a:xfrm>
            <a:off x="13134875" y="5212975"/>
            <a:ext cx="5153126" cy="507402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 Slide">
  <p:cSld name="CUSTOM_1">
    <p:spTree>
      <p:nvGrpSpPr>
        <p:cNvPr id="26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Google Shape;27;p4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  <a:noFill/>
          <a:ln>
            <a:noFill/>
          </a:ln>
        </p:spPr>
      </p:pic>
      <p:sp>
        <p:nvSpPr>
          <p:cNvPr id="28" name="Google Shape;28;p4"/>
          <p:cNvSpPr txBox="1"/>
          <p:nvPr/>
        </p:nvSpPr>
        <p:spPr>
          <a:xfrm>
            <a:off x="9139238" y="5290574"/>
            <a:ext cx="9600" cy="277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404388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29" name="Google Shape;29;p4"/>
          <p:cNvCxnSpPr>
            <a:endCxn id="30" idx="0"/>
          </p:cNvCxnSpPr>
          <p:nvPr/>
        </p:nvCxnSpPr>
        <p:spPr>
          <a:xfrm rot="10800000">
            <a:off x="2279900" y="0"/>
            <a:ext cx="0" cy="10282800"/>
          </a:xfrm>
          <a:prstGeom prst="straightConnector1">
            <a:avLst/>
          </a:prstGeom>
          <a:noFill/>
          <a:ln cap="flat" cmpd="sng" w="28575">
            <a:solidFill>
              <a:srgbClr val="D1D0CB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31" name="Google Shape;31;p4"/>
          <p:cNvCxnSpPr/>
          <p:nvPr/>
        </p:nvCxnSpPr>
        <p:spPr>
          <a:xfrm rot="10800000">
            <a:off x="2279775" y="9277350"/>
            <a:ext cx="16017300" cy="0"/>
          </a:xfrm>
          <a:prstGeom prst="straightConnector1">
            <a:avLst/>
          </a:prstGeom>
          <a:noFill/>
          <a:ln cap="flat" cmpd="sng" w="28575">
            <a:solidFill>
              <a:srgbClr val="D1D0CB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32" name="Google Shape;32;p4"/>
          <p:cNvCxnSpPr/>
          <p:nvPr/>
        </p:nvCxnSpPr>
        <p:spPr>
          <a:xfrm rot="10800000">
            <a:off x="13819726" y="-70500"/>
            <a:ext cx="0" cy="10357500"/>
          </a:xfrm>
          <a:prstGeom prst="straightConnector1">
            <a:avLst/>
          </a:prstGeom>
          <a:noFill/>
          <a:ln cap="flat" cmpd="sng" w="28575">
            <a:solidFill>
              <a:srgbClr val="D1D0CB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33" name="Google Shape;33;p4"/>
          <p:cNvCxnSpPr/>
          <p:nvPr/>
        </p:nvCxnSpPr>
        <p:spPr>
          <a:xfrm rot="10800000">
            <a:off x="13819800" y="3976828"/>
            <a:ext cx="4468200" cy="0"/>
          </a:xfrm>
          <a:prstGeom prst="straightConnector1">
            <a:avLst/>
          </a:prstGeom>
          <a:noFill/>
          <a:ln cap="flat" cmpd="sng" w="28575">
            <a:solidFill>
              <a:srgbClr val="D1D0CB"/>
            </a:solidFill>
            <a:prstDash val="solid"/>
            <a:round/>
            <a:headEnd len="sm" w="sm" type="none"/>
            <a:tailEnd len="sm" w="sm" type="none"/>
          </a:ln>
        </p:spPr>
      </p:cxnSp>
      <p:pic>
        <p:nvPicPr>
          <p:cNvPr id="34" name="Google Shape;34;p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4566075" y="4561062"/>
            <a:ext cx="3120525" cy="4285026"/>
          </a:xfrm>
          <a:prstGeom prst="rect">
            <a:avLst/>
          </a:prstGeom>
          <a:noFill/>
          <a:ln>
            <a:noFill/>
          </a:ln>
        </p:spPr>
      </p:pic>
      <p:sp>
        <p:nvSpPr>
          <p:cNvPr id="35" name="Google Shape;35;p4"/>
          <p:cNvSpPr/>
          <p:nvPr>
            <p:ph idx="2" type="pic"/>
          </p:nvPr>
        </p:nvSpPr>
        <p:spPr>
          <a:xfrm>
            <a:off x="554750" y="-11350"/>
            <a:ext cx="3463500" cy="7979100"/>
          </a:xfrm>
          <a:prstGeom prst="rect">
            <a:avLst/>
          </a:prstGeom>
          <a:noFill/>
          <a:ln>
            <a:noFill/>
          </a:ln>
        </p:spPr>
      </p:sp>
      <p:sp>
        <p:nvSpPr>
          <p:cNvPr id="36" name="Google Shape;36;p4"/>
          <p:cNvSpPr/>
          <p:nvPr>
            <p:ph idx="3" type="pic"/>
          </p:nvPr>
        </p:nvSpPr>
        <p:spPr>
          <a:xfrm>
            <a:off x="13819725" y="-575"/>
            <a:ext cx="4468200" cy="3977400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Gallery">
  <p:cSld name="CUSTOM_2">
    <p:spTree>
      <p:nvGrpSpPr>
        <p:cNvPr id="37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Google Shape;38;p5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  <a:noFill/>
          <a:ln>
            <a:noFill/>
          </a:ln>
        </p:spPr>
      </p:pic>
      <p:sp>
        <p:nvSpPr>
          <p:cNvPr id="39" name="Google Shape;39;p5"/>
          <p:cNvSpPr/>
          <p:nvPr/>
        </p:nvSpPr>
        <p:spPr>
          <a:xfrm>
            <a:off x="0" y="75"/>
            <a:ext cx="10813126" cy="10285526"/>
          </a:xfrm>
          <a:custGeom>
            <a:rect b="b" l="l" r="r" t="t"/>
            <a:pathLst>
              <a:path extrusionOk="0" h="2899373" w="2908709">
                <a:moveTo>
                  <a:pt x="0" y="0"/>
                </a:moveTo>
                <a:lnTo>
                  <a:pt x="2908709" y="0"/>
                </a:lnTo>
                <a:lnTo>
                  <a:pt x="2908709" y="2899373"/>
                </a:lnTo>
                <a:lnTo>
                  <a:pt x="0" y="2899373"/>
                </a:lnTo>
                <a:close/>
              </a:path>
            </a:pathLst>
          </a:custGeom>
          <a:solidFill>
            <a:srgbClr val="A3AB14"/>
          </a:solidFill>
          <a:ln>
            <a:noFill/>
          </a:ln>
        </p:spPr>
      </p:sp>
      <p:cxnSp>
        <p:nvCxnSpPr>
          <p:cNvPr id="40" name="Google Shape;40;p5"/>
          <p:cNvCxnSpPr/>
          <p:nvPr/>
        </p:nvCxnSpPr>
        <p:spPr>
          <a:xfrm rot="10800000">
            <a:off x="16077725" y="19875"/>
            <a:ext cx="0" cy="10371900"/>
          </a:xfrm>
          <a:prstGeom prst="straightConnector1">
            <a:avLst/>
          </a:prstGeom>
          <a:noFill/>
          <a:ln cap="flat" cmpd="sng" w="28575">
            <a:solidFill>
              <a:srgbClr val="D1D0CB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41" name="Google Shape;41;p5"/>
          <p:cNvCxnSpPr/>
          <p:nvPr/>
        </p:nvCxnSpPr>
        <p:spPr>
          <a:xfrm rot="10800000">
            <a:off x="10811250" y="4491975"/>
            <a:ext cx="7442400" cy="0"/>
          </a:xfrm>
          <a:prstGeom prst="straightConnector1">
            <a:avLst/>
          </a:prstGeom>
          <a:noFill/>
          <a:ln cap="flat" cmpd="sng" w="28575">
            <a:solidFill>
              <a:srgbClr val="D1D0CB"/>
            </a:solidFill>
            <a:prstDash val="solid"/>
            <a:round/>
            <a:headEnd len="sm" w="sm" type="none"/>
            <a:tailEnd len="sm" w="sm" type="none"/>
          </a:ln>
        </p:spPr>
      </p:cxnSp>
      <p:pic>
        <p:nvPicPr>
          <p:cNvPr id="42" name="Google Shape;42;p5"/>
          <p:cNvPicPr preferRelativeResize="0"/>
          <p:nvPr/>
        </p:nvPicPr>
        <p:blipFill rotWithShape="1">
          <a:blip r:embed="rId3">
            <a:alphaModFix/>
          </a:blip>
          <a:srcRect b="0" l="0" r="61446" t="2884"/>
          <a:stretch/>
        </p:blipFill>
        <p:spPr>
          <a:xfrm>
            <a:off x="16766625" y="0"/>
            <a:ext cx="1521373" cy="4397076"/>
          </a:xfrm>
          <a:prstGeom prst="rect">
            <a:avLst/>
          </a:prstGeom>
          <a:noFill/>
          <a:ln>
            <a:noFill/>
          </a:ln>
        </p:spPr>
      </p:pic>
      <p:sp>
        <p:nvSpPr>
          <p:cNvPr id="43" name="Google Shape;43;p5"/>
          <p:cNvSpPr/>
          <p:nvPr>
            <p:ph idx="2" type="pic"/>
          </p:nvPr>
        </p:nvSpPr>
        <p:spPr>
          <a:xfrm>
            <a:off x="0" y="0"/>
            <a:ext cx="5122200" cy="5245500"/>
          </a:xfrm>
          <a:prstGeom prst="rect">
            <a:avLst/>
          </a:prstGeom>
          <a:noFill/>
          <a:ln>
            <a:noFill/>
          </a:ln>
        </p:spPr>
      </p:sp>
      <p:sp>
        <p:nvSpPr>
          <p:cNvPr id="44" name="Google Shape;44;p5"/>
          <p:cNvSpPr/>
          <p:nvPr>
            <p:ph idx="3" type="pic"/>
          </p:nvPr>
        </p:nvSpPr>
        <p:spPr>
          <a:xfrm>
            <a:off x="11497600" y="4491975"/>
            <a:ext cx="4672200" cy="5795100"/>
          </a:xfrm>
          <a:prstGeom prst="rect">
            <a:avLst/>
          </a:prstGeom>
          <a:noFill/>
          <a:ln>
            <a:noFill/>
          </a:ln>
        </p:spPr>
      </p:sp>
      <p:sp>
        <p:nvSpPr>
          <p:cNvPr id="45" name="Google Shape;45;p5"/>
          <p:cNvSpPr/>
          <p:nvPr>
            <p:ph idx="4" type="pic"/>
          </p:nvPr>
        </p:nvSpPr>
        <p:spPr>
          <a:xfrm>
            <a:off x="5403600" y="0"/>
            <a:ext cx="5122200" cy="2943900"/>
          </a:xfrm>
          <a:prstGeom prst="rect">
            <a:avLst/>
          </a:prstGeom>
          <a:noFill/>
          <a:ln>
            <a:noFill/>
          </a:ln>
        </p:spPr>
      </p:sp>
      <p:sp>
        <p:nvSpPr>
          <p:cNvPr id="46" name="Google Shape;46;p5"/>
          <p:cNvSpPr/>
          <p:nvPr>
            <p:ph idx="5" type="pic"/>
          </p:nvPr>
        </p:nvSpPr>
        <p:spPr>
          <a:xfrm>
            <a:off x="5418750" y="3214875"/>
            <a:ext cx="5122200" cy="7072200"/>
          </a:xfrm>
          <a:prstGeom prst="rect">
            <a:avLst/>
          </a:prstGeom>
          <a:noFill/>
          <a:ln>
            <a:noFill/>
          </a:ln>
        </p:spPr>
      </p:sp>
      <p:sp>
        <p:nvSpPr>
          <p:cNvPr id="47" name="Google Shape;47;p5"/>
          <p:cNvSpPr/>
          <p:nvPr>
            <p:ph idx="6" type="pic"/>
          </p:nvPr>
        </p:nvSpPr>
        <p:spPr>
          <a:xfrm>
            <a:off x="13125" y="5601950"/>
            <a:ext cx="5122200" cy="4685100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CUSTOM_3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Google Shape;49;p6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0" name="Google Shape;50;p6"/>
          <p:cNvPicPr preferRelativeResize="0"/>
          <p:nvPr/>
        </p:nvPicPr>
        <p:blipFill rotWithShape="1">
          <a:blip r:embed="rId3">
            <a:alphaModFix/>
          </a:blip>
          <a:srcRect b="0" l="0" r="9264" t="4979"/>
          <a:stretch/>
        </p:blipFill>
        <p:spPr>
          <a:xfrm>
            <a:off x="14538775" y="0"/>
            <a:ext cx="3749225" cy="5607475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51" name="Google Shape;51;p6"/>
          <p:cNvCxnSpPr/>
          <p:nvPr/>
        </p:nvCxnSpPr>
        <p:spPr>
          <a:xfrm rot="10800000">
            <a:off x="225" y="9277350"/>
            <a:ext cx="18264300" cy="0"/>
          </a:xfrm>
          <a:prstGeom prst="straightConnector1">
            <a:avLst/>
          </a:prstGeom>
          <a:noFill/>
          <a:ln cap="flat" cmpd="sng" w="28575">
            <a:solidFill>
              <a:srgbClr val="D1D0CB"/>
            </a:solidFill>
            <a:prstDash val="solid"/>
            <a:round/>
            <a:headEnd len="sm" w="sm" type="none"/>
            <a:tailEnd len="sm" w="sm" type="none"/>
          </a:ln>
        </p:spPr>
      </p:cxnSp>
      <p:pic>
        <p:nvPicPr>
          <p:cNvPr id="52" name="Google Shape;52;p6"/>
          <p:cNvPicPr preferRelativeResize="0"/>
          <p:nvPr/>
        </p:nvPicPr>
        <p:blipFill rotWithShape="1">
          <a:blip r:embed="rId4">
            <a:alphaModFix/>
          </a:blip>
          <a:srcRect b="0" l="0" r="10104" t="0"/>
          <a:stretch/>
        </p:blipFill>
        <p:spPr>
          <a:xfrm>
            <a:off x="13108775" y="2765950"/>
            <a:ext cx="5179223" cy="5159125"/>
          </a:xfrm>
          <a:prstGeom prst="rect">
            <a:avLst/>
          </a:prstGeom>
          <a:noFill/>
          <a:ln>
            <a:noFill/>
          </a:ln>
        </p:spPr>
      </p:pic>
      <p:pic>
        <p:nvPicPr>
          <p:cNvPr id="53" name="Google Shape;53;p6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1992975" y="1392225"/>
            <a:ext cx="3519473" cy="1895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able of Contents">
  <p:cSld name="CUSTOM_4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" name="Google Shape;55;p7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56" name="Google Shape;56;p7"/>
          <p:cNvCxnSpPr/>
          <p:nvPr/>
        </p:nvCxnSpPr>
        <p:spPr>
          <a:xfrm rot="10800000">
            <a:off x="11260600" y="38775"/>
            <a:ext cx="0" cy="10258800"/>
          </a:xfrm>
          <a:prstGeom prst="straightConnector1">
            <a:avLst/>
          </a:prstGeom>
          <a:noFill/>
          <a:ln cap="flat" cmpd="sng" w="28575">
            <a:solidFill>
              <a:srgbClr val="D1D0CB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57" name="Google Shape;57;p7"/>
          <p:cNvCxnSpPr/>
          <p:nvPr/>
        </p:nvCxnSpPr>
        <p:spPr>
          <a:xfrm rot="10800000">
            <a:off x="-100" y="1505825"/>
            <a:ext cx="18391800" cy="0"/>
          </a:xfrm>
          <a:prstGeom prst="straightConnector1">
            <a:avLst/>
          </a:prstGeom>
          <a:noFill/>
          <a:ln cap="flat" cmpd="sng" w="28575">
            <a:solidFill>
              <a:srgbClr val="D1D0CB"/>
            </a:solidFill>
            <a:prstDash val="solid"/>
            <a:round/>
            <a:headEnd len="sm" w="sm" type="none"/>
            <a:tailEnd len="sm" w="sm" type="none"/>
          </a:ln>
        </p:spPr>
      </p:cxnSp>
      <p:pic>
        <p:nvPicPr>
          <p:cNvPr id="58" name="Google Shape;58;p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2716738" y="1775961"/>
            <a:ext cx="4207049" cy="5038664"/>
          </a:xfrm>
          <a:prstGeom prst="rect">
            <a:avLst/>
          </a:prstGeom>
          <a:noFill/>
          <a:ln>
            <a:noFill/>
          </a:ln>
        </p:spPr>
      </p:pic>
      <p:pic>
        <p:nvPicPr>
          <p:cNvPr id="59" name="Google Shape;59;p7"/>
          <p:cNvPicPr preferRelativeResize="0"/>
          <p:nvPr/>
        </p:nvPicPr>
        <p:blipFill rotWithShape="1">
          <a:blip r:embed="rId4">
            <a:alphaModFix/>
          </a:blip>
          <a:srcRect b="48156" l="0" r="0" t="0"/>
          <a:stretch/>
        </p:blipFill>
        <p:spPr>
          <a:xfrm>
            <a:off x="6944950" y="8853355"/>
            <a:ext cx="3952123" cy="1433648"/>
          </a:xfrm>
          <a:prstGeom prst="rect">
            <a:avLst/>
          </a:prstGeom>
          <a:noFill/>
          <a:ln>
            <a:noFill/>
          </a:ln>
        </p:spPr>
      </p:pic>
      <p:pic>
        <p:nvPicPr>
          <p:cNvPr id="60" name="Google Shape;60;p7"/>
          <p:cNvPicPr preferRelativeResize="0"/>
          <p:nvPr/>
        </p:nvPicPr>
        <p:blipFill rotWithShape="1">
          <a:blip r:embed="rId5">
            <a:alphaModFix/>
          </a:blip>
          <a:srcRect b="0" l="0" r="0" t="74331"/>
          <a:stretch/>
        </p:blipFill>
        <p:spPr>
          <a:xfrm>
            <a:off x="12874650" y="-1"/>
            <a:ext cx="3952101" cy="1163274"/>
          </a:xfrm>
          <a:prstGeom prst="rect">
            <a:avLst/>
          </a:prstGeom>
          <a:noFill/>
          <a:ln>
            <a:noFill/>
          </a:ln>
        </p:spPr>
      </p:pic>
      <p:sp>
        <p:nvSpPr>
          <p:cNvPr id="61" name="Google Shape;61;p7"/>
          <p:cNvSpPr/>
          <p:nvPr>
            <p:ph idx="2" type="pic"/>
          </p:nvPr>
        </p:nvSpPr>
        <p:spPr>
          <a:xfrm>
            <a:off x="11260600" y="7084750"/>
            <a:ext cx="7119300" cy="3205200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1">
  <p:cSld name="CUSTOM_4_1">
    <p:spTree>
      <p:nvGrpSpPr>
        <p:cNvPr id="62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" name="Google Shape;63;p8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  <a:noFill/>
          <a:ln>
            <a:noFill/>
          </a:ln>
        </p:spPr>
      </p:pic>
      <p:sp>
        <p:nvSpPr>
          <p:cNvPr id="64" name="Google Shape;64;p8"/>
          <p:cNvSpPr/>
          <p:nvPr/>
        </p:nvSpPr>
        <p:spPr>
          <a:xfrm>
            <a:off x="9144000" y="8075"/>
            <a:ext cx="9146797" cy="10328029"/>
          </a:xfrm>
          <a:custGeom>
            <a:rect b="b" l="l" r="r" t="t"/>
            <a:pathLst>
              <a:path extrusionOk="0" h="2905212" w="2784413">
                <a:moveTo>
                  <a:pt x="0" y="0"/>
                </a:moveTo>
                <a:lnTo>
                  <a:pt x="2784413" y="0"/>
                </a:lnTo>
                <a:lnTo>
                  <a:pt x="2784413" y="2905212"/>
                </a:lnTo>
                <a:lnTo>
                  <a:pt x="0" y="2905212"/>
                </a:lnTo>
                <a:close/>
              </a:path>
            </a:pathLst>
          </a:custGeom>
          <a:solidFill>
            <a:srgbClr val="A3AB14"/>
          </a:solidFill>
          <a:ln>
            <a:noFill/>
          </a:ln>
        </p:spPr>
      </p:sp>
      <p:cxnSp>
        <p:nvCxnSpPr>
          <p:cNvPr id="65" name="Google Shape;65;p8"/>
          <p:cNvCxnSpPr/>
          <p:nvPr/>
        </p:nvCxnSpPr>
        <p:spPr>
          <a:xfrm rot="10800000">
            <a:off x="853150" y="10625"/>
            <a:ext cx="0" cy="10329300"/>
          </a:xfrm>
          <a:prstGeom prst="straightConnector1">
            <a:avLst/>
          </a:prstGeom>
          <a:noFill/>
          <a:ln cap="flat" cmpd="sng" w="28575">
            <a:solidFill>
              <a:srgbClr val="D1D0CB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66" name="Google Shape;66;p8"/>
          <p:cNvCxnSpPr/>
          <p:nvPr/>
        </p:nvCxnSpPr>
        <p:spPr>
          <a:xfrm rot="10800000">
            <a:off x="-65700" y="9258300"/>
            <a:ext cx="9209700" cy="0"/>
          </a:xfrm>
          <a:prstGeom prst="straightConnector1">
            <a:avLst/>
          </a:prstGeom>
          <a:noFill/>
          <a:ln cap="flat" cmpd="sng" w="28575">
            <a:solidFill>
              <a:srgbClr val="D1D0CB"/>
            </a:solidFill>
            <a:prstDash val="solid"/>
            <a:round/>
            <a:headEnd len="sm" w="sm" type="none"/>
            <a:tailEnd len="sm" w="sm" type="none"/>
          </a:ln>
        </p:spPr>
      </p:cxnSp>
      <p:pic>
        <p:nvPicPr>
          <p:cNvPr id="67" name="Google Shape;67;p8"/>
          <p:cNvPicPr preferRelativeResize="0"/>
          <p:nvPr/>
        </p:nvPicPr>
        <p:blipFill rotWithShape="1">
          <a:blip r:embed="rId3">
            <a:alphaModFix/>
          </a:blip>
          <a:srcRect b="28160" l="0" r="0" t="0"/>
          <a:stretch/>
        </p:blipFill>
        <p:spPr>
          <a:xfrm>
            <a:off x="11205300" y="8250775"/>
            <a:ext cx="5298862" cy="2089151"/>
          </a:xfrm>
          <a:prstGeom prst="rect">
            <a:avLst/>
          </a:prstGeom>
          <a:noFill/>
          <a:ln>
            <a:noFill/>
          </a:ln>
        </p:spPr>
      </p:pic>
      <p:pic>
        <p:nvPicPr>
          <p:cNvPr id="68" name="Google Shape;68;p8"/>
          <p:cNvPicPr preferRelativeResize="0"/>
          <p:nvPr/>
        </p:nvPicPr>
        <p:blipFill rotWithShape="1">
          <a:blip r:embed="rId4">
            <a:alphaModFix/>
          </a:blip>
          <a:srcRect b="0" l="0" r="0" t="7791"/>
          <a:stretch/>
        </p:blipFill>
        <p:spPr>
          <a:xfrm>
            <a:off x="10969125" y="0"/>
            <a:ext cx="5771203" cy="3728977"/>
          </a:xfrm>
          <a:prstGeom prst="rect">
            <a:avLst/>
          </a:prstGeom>
          <a:noFill/>
          <a:ln>
            <a:noFill/>
          </a:ln>
        </p:spPr>
      </p:pic>
      <p:sp>
        <p:nvSpPr>
          <p:cNvPr id="69" name="Google Shape;69;p8"/>
          <p:cNvSpPr/>
          <p:nvPr>
            <p:ph idx="2" type="pic"/>
          </p:nvPr>
        </p:nvSpPr>
        <p:spPr>
          <a:xfrm>
            <a:off x="10250775" y="969700"/>
            <a:ext cx="7119300" cy="8051100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2">
  <p:cSld name="CUSTOM_4_1_1">
    <p:spTree>
      <p:nvGrpSpPr>
        <p:cNvPr id="70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" name="Google Shape;71;p9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72" name="Google Shape;72;p9"/>
          <p:cNvGrpSpPr/>
          <p:nvPr/>
        </p:nvGrpSpPr>
        <p:grpSpPr>
          <a:xfrm>
            <a:off x="6416500" y="-73548"/>
            <a:ext cx="5454986" cy="10360550"/>
            <a:chOff x="19050" y="74"/>
            <a:chExt cx="7273315" cy="14802900"/>
          </a:xfrm>
        </p:grpSpPr>
        <p:cxnSp>
          <p:nvCxnSpPr>
            <p:cNvPr id="73" name="Google Shape;73;p9"/>
            <p:cNvCxnSpPr/>
            <p:nvPr/>
          </p:nvCxnSpPr>
          <p:spPr>
            <a:xfrm rot="10800000">
              <a:off x="19050" y="74"/>
              <a:ext cx="0" cy="14802900"/>
            </a:xfrm>
            <a:prstGeom prst="straightConnector1">
              <a:avLst/>
            </a:prstGeom>
            <a:noFill/>
            <a:ln cap="flat" cmpd="sng" w="38100">
              <a:solidFill>
                <a:srgbClr val="D1D0CB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74" name="Google Shape;74;p9"/>
            <p:cNvCxnSpPr/>
            <p:nvPr/>
          </p:nvCxnSpPr>
          <p:spPr>
            <a:xfrm rot="10800000">
              <a:off x="7292365" y="74"/>
              <a:ext cx="0" cy="14802900"/>
            </a:xfrm>
            <a:prstGeom prst="straightConnector1">
              <a:avLst/>
            </a:prstGeom>
            <a:noFill/>
            <a:ln cap="flat" cmpd="sng" w="38100">
              <a:solidFill>
                <a:srgbClr val="D1D0CB"/>
              </a:solidFill>
              <a:prstDash val="solid"/>
              <a:round/>
              <a:headEnd len="sm" w="sm" type="none"/>
              <a:tailEnd len="sm" w="sm" type="none"/>
            </a:ln>
          </p:spPr>
        </p:cxnSp>
      </p:grpSp>
      <p:sp>
        <p:nvSpPr>
          <p:cNvPr id="75" name="Google Shape;75;p9"/>
          <p:cNvSpPr/>
          <p:nvPr/>
        </p:nvSpPr>
        <p:spPr>
          <a:xfrm>
            <a:off x="7099847" y="3245122"/>
            <a:ext cx="4088308" cy="3796757"/>
          </a:xfrm>
          <a:custGeom>
            <a:rect b="b" l="l" r="r" t="t"/>
            <a:pathLst>
              <a:path extrusionOk="0" h="999969" w="1076756">
                <a:moveTo>
                  <a:pt x="0" y="0"/>
                </a:moveTo>
                <a:lnTo>
                  <a:pt x="1076756" y="0"/>
                </a:lnTo>
                <a:lnTo>
                  <a:pt x="1076756" y="999969"/>
                </a:lnTo>
                <a:lnTo>
                  <a:pt x="0" y="999969"/>
                </a:lnTo>
                <a:close/>
              </a:path>
            </a:pathLst>
          </a:custGeom>
          <a:solidFill>
            <a:srgbClr val="CD2424"/>
          </a:solidFill>
          <a:ln>
            <a:noFill/>
          </a:ln>
        </p:spPr>
      </p:sp>
      <p:sp>
        <p:nvSpPr>
          <p:cNvPr id="76" name="Google Shape;76;p9"/>
          <p:cNvSpPr/>
          <p:nvPr>
            <p:ph idx="2" type="pic"/>
          </p:nvPr>
        </p:nvSpPr>
        <p:spPr>
          <a:xfrm>
            <a:off x="0" y="545325"/>
            <a:ext cx="6405600" cy="3080700"/>
          </a:xfrm>
          <a:prstGeom prst="rect">
            <a:avLst/>
          </a:prstGeom>
          <a:noFill/>
          <a:ln>
            <a:noFill/>
          </a:ln>
        </p:spPr>
      </p:sp>
      <p:sp>
        <p:nvSpPr>
          <p:cNvPr id="77" name="Google Shape;77;p9"/>
          <p:cNvSpPr/>
          <p:nvPr>
            <p:ph idx="3" type="pic"/>
          </p:nvPr>
        </p:nvSpPr>
        <p:spPr>
          <a:xfrm>
            <a:off x="-3350" y="5064163"/>
            <a:ext cx="6405600" cy="3080700"/>
          </a:xfrm>
          <a:prstGeom prst="rect">
            <a:avLst/>
          </a:prstGeom>
          <a:noFill/>
          <a:ln>
            <a:noFill/>
          </a:ln>
        </p:spPr>
      </p:sp>
      <p:sp>
        <p:nvSpPr>
          <p:cNvPr id="78" name="Google Shape;78;p9"/>
          <p:cNvSpPr/>
          <p:nvPr>
            <p:ph idx="4" type="pic"/>
          </p:nvPr>
        </p:nvSpPr>
        <p:spPr>
          <a:xfrm>
            <a:off x="11885725" y="545325"/>
            <a:ext cx="6405600" cy="3080700"/>
          </a:xfrm>
          <a:prstGeom prst="rect">
            <a:avLst/>
          </a:prstGeom>
          <a:noFill/>
          <a:ln>
            <a:noFill/>
          </a:ln>
        </p:spPr>
      </p:sp>
      <p:sp>
        <p:nvSpPr>
          <p:cNvPr id="79" name="Google Shape;79;p9"/>
          <p:cNvSpPr/>
          <p:nvPr>
            <p:ph idx="5" type="pic"/>
          </p:nvPr>
        </p:nvSpPr>
        <p:spPr>
          <a:xfrm>
            <a:off x="11882375" y="5064163"/>
            <a:ext cx="6405600" cy="3080700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3">
  <p:cSld name="CUSTOM_4_1_1_1"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" name="Google Shape;81;p10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  <a:noFill/>
          <a:ln>
            <a:noFill/>
          </a:ln>
        </p:spPr>
      </p:pic>
      <p:sp>
        <p:nvSpPr>
          <p:cNvPr id="82" name="Google Shape;82;p10"/>
          <p:cNvSpPr/>
          <p:nvPr/>
        </p:nvSpPr>
        <p:spPr>
          <a:xfrm>
            <a:off x="9618402" y="1195153"/>
            <a:ext cx="5766716" cy="7897995"/>
          </a:xfrm>
          <a:custGeom>
            <a:rect b="b" l="l" r="r" t="t"/>
            <a:pathLst>
              <a:path extrusionOk="0" h="2079788" w="1518556">
                <a:moveTo>
                  <a:pt x="0" y="0"/>
                </a:moveTo>
                <a:lnTo>
                  <a:pt x="1518556" y="0"/>
                </a:lnTo>
                <a:lnTo>
                  <a:pt x="1518556" y="2079788"/>
                </a:lnTo>
                <a:lnTo>
                  <a:pt x="0" y="2079788"/>
                </a:lnTo>
                <a:close/>
              </a:path>
            </a:pathLst>
          </a:custGeom>
          <a:solidFill>
            <a:srgbClr val="F8F5EC"/>
          </a:solidFill>
          <a:ln>
            <a:noFill/>
          </a:ln>
        </p:spPr>
      </p:sp>
      <p:grpSp>
        <p:nvGrpSpPr>
          <p:cNvPr id="83" name="Google Shape;83;p10"/>
          <p:cNvGrpSpPr/>
          <p:nvPr/>
        </p:nvGrpSpPr>
        <p:grpSpPr>
          <a:xfrm>
            <a:off x="2909622" y="1050491"/>
            <a:ext cx="5765972" cy="8041834"/>
            <a:chOff x="0" y="-38100"/>
            <a:chExt cx="1518600" cy="2118000"/>
          </a:xfrm>
        </p:grpSpPr>
        <p:sp>
          <p:nvSpPr>
            <p:cNvPr id="84" name="Google Shape;84;p10"/>
            <p:cNvSpPr/>
            <p:nvPr/>
          </p:nvSpPr>
          <p:spPr>
            <a:xfrm>
              <a:off x="0" y="0"/>
              <a:ext cx="1518556" cy="2079788"/>
            </a:xfrm>
            <a:custGeom>
              <a:rect b="b" l="l" r="r" t="t"/>
              <a:pathLst>
                <a:path extrusionOk="0" h="2079788" w="1518556">
                  <a:moveTo>
                    <a:pt x="0" y="0"/>
                  </a:moveTo>
                  <a:lnTo>
                    <a:pt x="1518556" y="0"/>
                  </a:lnTo>
                  <a:lnTo>
                    <a:pt x="1518556" y="2079788"/>
                  </a:lnTo>
                  <a:lnTo>
                    <a:pt x="0" y="2079788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cap="sq" cmpd="sng" w="28575">
              <a:solidFill>
                <a:srgbClr val="090147">
                  <a:alpha val="60000"/>
                </a:srgbClr>
              </a:solidFill>
              <a:prstDash val="solid"/>
              <a:miter lim="8000"/>
              <a:headEnd len="sm" w="sm" type="none"/>
              <a:tailEnd len="sm" w="sm" type="none"/>
            </a:ln>
          </p:spPr>
        </p:sp>
        <p:sp>
          <p:nvSpPr>
            <p:cNvPr id="85" name="Google Shape;85;p10"/>
            <p:cNvSpPr txBox="1"/>
            <p:nvPr/>
          </p:nvSpPr>
          <p:spPr>
            <a:xfrm>
              <a:off x="0" y="-38100"/>
              <a:ext cx="1518600" cy="21180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86611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6" Type="http://schemas.openxmlformats.org/officeDocument/2006/relationships/theme" Target="../theme/theme2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ntic Didone"/>
              <a:buNone/>
              <a:defRPr i="0" sz="4400" u="none" cap="none" strike="noStrike">
                <a:solidFill>
                  <a:schemeClr val="dk1"/>
                </a:solidFill>
                <a:latin typeface="Antic Didone"/>
                <a:ea typeface="Antic Didone"/>
                <a:cs typeface="Antic Didone"/>
                <a:sym typeface="Antic Didone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Font typeface="Antic Didone"/>
              <a:buNone/>
              <a:defRPr sz="1800">
                <a:latin typeface="Antic Didone"/>
                <a:ea typeface="Antic Didone"/>
                <a:cs typeface="Antic Didone"/>
                <a:sym typeface="Antic Didone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Font typeface="Antic Didone"/>
              <a:buNone/>
              <a:defRPr sz="1800">
                <a:latin typeface="Antic Didone"/>
                <a:ea typeface="Antic Didone"/>
                <a:cs typeface="Antic Didone"/>
                <a:sym typeface="Antic Didone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Font typeface="Antic Didone"/>
              <a:buNone/>
              <a:defRPr sz="1800">
                <a:latin typeface="Antic Didone"/>
                <a:ea typeface="Antic Didone"/>
                <a:cs typeface="Antic Didone"/>
                <a:sym typeface="Antic Didone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Font typeface="Antic Didone"/>
              <a:buNone/>
              <a:defRPr sz="1800">
                <a:latin typeface="Antic Didone"/>
                <a:ea typeface="Antic Didone"/>
                <a:cs typeface="Antic Didone"/>
                <a:sym typeface="Antic Didone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Font typeface="Antic Didone"/>
              <a:buNone/>
              <a:defRPr sz="1800">
                <a:latin typeface="Antic Didone"/>
                <a:ea typeface="Antic Didone"/>
                <a:cs typeface="Antic Didone"/>
                <a:sym typeface="Antic Didone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Font typeface="Antic Didone"/>
              <a:buNone/>
              <a:defRPr sz="1800">
                <a:latin typeface="Antic Didone"/>
                <a:ea typeface="Antic Didone"/>
                <a:cs typeface="Antic Didone"/>
                <a:sym typeface="Antic Didone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Font typeface="Antic Didone"/>
              <a:buNone/>
              <a:defRPr sz="1800">
                <a:latin typeface="Antic Didone"/>
                <a:ea typeface="Antic Didone"/>
                <a:cs typeface="Antic Didone"/>
                <a:sym typeface="Antic Didone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Font typeface="Antic Didone"/>
              <a:buNone/>
              <a:defRPr sz="1800">
                <a:latin typeface="Antic Didone"/>
                <a:ea typeface="Antic Didone"/>
                <a:cs typeface="Antic Didone"/>
                <a:sym typeface="Antic Didone"/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31800" lvl="0" marL="457200" marR="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Open Sans"/>
              <a:buChar char="•"/>
              <a:defRPr i="0" sz="32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indent="-406400" lvl="1" marL="914400" marR="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Open Sans"/>
              <a:buChar char="–"/>
              <a:defRPr i="0" sz="2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indent="-381000" lvl="2" marL="1371600" marR="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Open Sans"/>
              <a:buChar char="•"/>
              <a:defRPr i="0" sz="24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indent="-355600" lvl="3" marL="1828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Open Sans"/>
              <a:buChar char="–"/>
              <a:defRPr i="0" sz="20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indent="-355600" lvl="4" marL="22860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Open Sans"/>
              <a:buChar char="»"/>
              <a:defRPr i="0" sz="20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indent="-355600" lvl="5" marL="27432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Open Sans"/>
              <a:buChar char="•"/>
              <a:defRPr i="0" sz="20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indent="-355600" lvl="6" marL="32004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Open Sans"/>
              <a:buChar char="•"/>
              <a:defRPr i="0" sz="20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indent="-355600" lvl="7" marL="36576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Open Sans"/>
              <a:buChar char="•"/>
              <a:defRPr i="0" sz="20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indent="-355600" lvl="8" marL="4114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Open Sans"/>
              <a:buChar char="•"/>
              <a:defRPr i="0" sz="20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Font typeface="Open Sans"/>
              <a:buNone/>
              <a:defRPr i="0" sz="1200" u="none" cap="none" strike="noStrike">
                <a:solidFill>
                  <a:srgbClr val="888888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Font typeface="Open Sans"/>
              <a:buNone/>
              <a:defRPr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Font typeface="Open Sans"/>
              <a:buNone/>
              <a:defRPr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Font typeface="Open Sans"/>
              <a:buNone/>
              <a:defRPr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Font typeface="Open Sans"/>
              <a:buNone/>
              <a:defRPr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Font typeface="Open Sans"/>
              <a:buNone/>
              <a:defRPr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Font typeface="Open Sans"/>
              <a:buNone/>
              <a:defRPr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Font typeface="Open Sans"/>
              <a:buNone/>
              <a:defRPr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Font typeface="Open Sans"/>
              <a:buNone/>
              <a:defRPr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/>
        </p:txBody>
      </p:sp>
      <p:sp>
        <p:nvSpPr>
          <p:cNvPr id="9" name="Google Shape;9;p1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Font typeface="Open Sans"/>
              <a:buNone/>
              <a:defRPr i="0" sz="1200" u="none" cap="none" strike="noStrike">
                <a:solidFill>
                  <a:srgbClr val="888888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Font typeface="Open Sans"/>
              <a:buNone/>
              <a:defRPr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Font typeface="Open Sans"/>
              <a:buNone/>
              <a:defRPr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Font typeface="Open Sans"/>
              <a:buNone/>
              <a:defRPr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Font typeface="Open Sans"/>
              <a:buNone/>
              <a:defRPr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Font typeface="Open Sans"/>
              <a:buNone/>
              <a:defRPr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Font typeface="Open Sans"/>
              <a:buNone/>
              <a:defRPr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Font typeface="Open Sans"/>
              <a:buNone/>
              <a:defRPr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Font typeface="Open Sans"/>
              <a:buNone/>
              <a:defRPr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/>
        </p:txBody>
      </p:sp>
      <p:sp>
        <p:nvSpPr>
          <p:cNvPr id="10" name="Google Shape;10;p1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i="0" sz="1200" u="none" cap="none" strike="noStrike">
                <a:solidFill>
                  <a:srgbClr val="888888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indent="0" lvl="1" marL="0" marR="0" rtl="0" algn="r">
              <a:spcBef>
                <a:spcPts val="0"/>
              </a:spcBef>
              <a:buNone/>
              <a:defRPr i="0" sz="1200" u="none" cap="none" strike="noStrike">
                <a:solidFill>
                  <a:srgbClr val="888888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indent="0" lvl="2" marL="0" marR="0" rtl="0" algn="r">
              <a:spcBef>
                <a:spcPts val="0"/>
              </a:spcBef>
              <a:buNone/>
              <a:defRPr i="0" sz="1200" u="none" cap="none" strike="noStrike">
                <a:solidFill>
                  <a:srgbClr val="888888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indent="0" lvl="3" marL="0" marR="0" rtl="0" algn="r">
              <a:spcBef>
                <a:spcPts val="0"/>
              </a:spcBef>
              <a:buNone/>
              <a:defRPr i="0" sz="1200" u="none" cap="none" strike="noStrike">
                <a:solidFill>
                  <a:srgbClr val="888888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indent="0" lvl="4" marL="0" marR="0" rtl="0" algn="r">
              <a:spcBef>
                <a:spcPts val="0"/>
              </a:spcBef>
              <a:buNone/>
              <a:defRPr i="0" sz="1200" u="none" cap="none" strike="noStrike">
                <a:solidFill>
                  <a:srgbClr val="888888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indent="0" lvl="5" marL="0" marR="0" rtl="0" algn="r">
              <a:spcBef>
                <a:spcPts val="0"/>
              </a:spcBef>
              <a:buNone/>
              <a:defRPr i="0" sz="1200" u="none" cap="none" strike="noStrike">
                <a:solidFill>
                  <a:srgbClr val="888888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indent="0" lvl="6" marL="0" marR="0" rtl="0" algn="r">
              <a:spcBef>
                <a:spcPts val="0"/>
              </a:spcBef>
              <a:buNone/>
              <a:defRPr i="0" sz="1200" u="none" cap="none" strike="noStrike">
                <a:solidFill>
                  <a:srgbClr val="888888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indent="0" lvl="7" marL="0" marR="0" rtl="0" algn="r">
              <a:spcBef>
                <a:spcPts val="0"/>
              </a:spcBef>
              <a:buNone/>
              <a:defRPr i="0" sz="1200" u="none" cap="none" strike="noStrike">
                <a:solidFill>
                  <a:srgbClr val="888888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indent="0" lvl="8" marL="0" marR="0" rtl="0" algn="r">
              <a:spcBef>
                <a:spcPts val="0"/>
              </a:spcBef>
              <a:buNone/>
              <a:defRPr i="0" sz="1200" u="none" cap="none" strike="noStrike">
                <a:solidFill>
                  <a:srgbClr val="888888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  <p:sldLayoutId id="2147483661" r:id="rId14"/>
    <p:sldLayoutId id="2147483662" r:id="rId15"/>
  </p:sldLayoutIdLst>
  <mc:AlternateContent>
    <mc:Choice Requires="p14">
      <p:transition spd="slow" p14:dur="1000">
        <p:push/>
      </p:transition>
    </mc:Choice>
    <mc:Fallback>
      <p:transition spd="slow">
        <p:fade/>
      </p:transition>
    </mc:Fallback>
  </mc:AlternateConten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30.png"/><Relationship Id="rId4" Type="http://schemas.openxmlformats.org/officeDocument/2006/relationships/image" Target="../media/image1.png"/><Relationship Id="rId5" Type="http://schemas.openxmlformats.org/officeDocument/2006/relationships/image" Target="../media/image8.png"/><Relationship Id="rId6" Type="http://schemas.openxmlformats.org/officeDocument/2006/relationships/image" Target="../media/image28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6.png"/><Relationship Id="rId4" Type="http://schemas.openxmlformats.org/officeDocument/2006/relationships/image" Target="../media/image4.png"/><Relationship Id="rId5" Type="http://schemas.openxmlformats.org/officeDocument/2006/relationships/image" Target="../media/image32.png"/><Relationship Id="rId6" Type="http://schemas.openxmlformats.org/officeDocument/2006/relationships/image" Target="../media/image37.png"/><Relationship Id="rId7" Type="http://schemas.openxmlformats.org/officeDocument/2006/relationships/image" Target="../media/image10.png"/><Relationship Id="rId8" Type="http://schemas.openxmlformats.org/officeDocument/2006/relationships/image" Target="../media/image43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41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7.png"/><Relationship Id="rId4" Type="http://schemas.openxmlformats.org/officeDocument/2006/relationships/image" Target="../media/image36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27.png"/><Relationship Id="rId4" Type="http://schemas.openxmlformats.org/officeDocument/2006/relationships/image" Target="../media/image33.gif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27.png"/><Relationship Id="rId4" Type="http://schemas.openxmlformats.org/officeDocument/2006/relationships/image" Target="../media/image35.png"/><Relationship Id="rId5" Type="http://schemas.openxmlformats.org/officeDocument/2006/relationships/image" Target="../media/image40.png"/><Relationship Id="rId6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6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7" name="Google Shape;137;p17"/>
          <p:cNvCxnSpPr/>
          <p:nvPr/>
        </p:nvCxnSpPr>
        <p:spPr>
          <a:xfrm rot="10800000">
            <a:off x="11260600" y="38775"/>
            <a:ext cx="0" cy="10258800"/>
          </a:xfrm>
          <a:prstGeom prst="straightConnector1">
            <a:avLst/>
          </a:prstGeom>
          <a:noFill/>
          <a:ln cap="flat" cmpd="sng" w="28575">
            <a:solidFill>
              <a:srgbClr val="D1D0CB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38" name="Google Shape;138;p17"/>
          <p:cNvCxnSpPr/>
          <p:nvPr/>
        </p:nvCxnSpPr>
        <p:spPr>
          <a:xfrm rot="10800000">
            <a:off x="-100" y="1505825"/>
            <a:ext cx="18391800" cy="0"/>
          </a:xfrm>
          <a:prstGeom prst="straightConnector1">
            <a:avLst/>
          </a:prstGeom>
          <a:noFill/>
          <a:ln cap="flat" cmpd="sng" w="28575">
            <a:solidFill>
              <a:srgbClr val="D1D0CB"/>
            </a:solidFill>
            <a:prstDash val="solid"/>
            <a:round/>
            <a:headEnd len="sm" w="sm" type="none"/>
            <a:tailEnd len="sm" w="sm" type="none"/>
          </a:ln>
        </p:spPr>
      </p:cxnSp>
      <p:pic>
        <p:nvPicPr>
          <p:cNvPr id="139" name="Google Shape;139;p1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1624125" y="1848375"/>
            <a:ext cx="6334875" cy="75871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40" name="Google Shape;140;p17"/>
          <p:cNvPicPr preferRelativeResize="0"/>
          <p:nvPr/>
        </p:nvPicPr>
        <p:blipFill rotWithShape="1">
          <a:blip r:embed="rId4">
            <a:alphaModFix/>
          </a:blip>
          <a:srcRect b="48156" l="0" r="0" t="0"/>
          <a:stretch/>
        </p:blipFill>
        <p:spPr>
          <a:xfrm>
            <a:off x="6944950" y="8853355"/>
            <a:ext cx="3952123" cy="1433648"/>
          </a:xfrm>
          <a:prstGeom prst="rect">
            <a:avLst/>
          </a:prstGeom>
          <a:noFill/>
          <a:ln>
            <a:noFill/>
          </a:ln>
        </p:spPr>
      </p:pic>
      <p:pic>
        <p:nvPicPr>
          <p:cNvPr id="141" name="Google Shape;141;p17"/>
          <p:cNvPicPr preferRelativeResize="0"/>
          <p:nvPr/>
        </p:nvPicPr>
        <p:blipFill rotWithShape="1">
          <a:blip r:embed="rId5">
            <a:alphaModFix/>
          </a:blip>
          <a:srcRect b="0" l="0" r="0" t="74331"/>
          <a:stretch/>
        </p:blipFill>
        <p:spPr>
          <a:xfrm>
            <a:off x="12874650" y="-1"/>
            <a:ext cx="3952101" cy="1163274"/>
          </a:xfrm>
          <a:prstGeom prst="rect">
            <a:avLst/>
          </a:prstGeom>
          <a:noFill/>
          <a:ln>
            <a:noFill/>
          </a:ln>
        </p:spPr>
      </p:pic>
      <p:sp>
        <p:nvSpPr>
          <p:cNvPr id="142" name="Google Shape;142;p17"/>
          <p:cNvSpPr/>
          <p:nvPr/>
        </p:nvSpPr>
        <p:spPr>
          <a:xfrm>
            <a:off x="359525" y="6324454"/>
            <a:ext cx="10390695" cy="1162464"/>
          </a:xfrm>
          <a:custGeom>
            <a:rect b="b" l="l" r="r" t="t"/>
            <a:pathLst>
              <a:path extrusionOk="0" h="999969" w="1076756">
                <a:moveTo>
                  <a:pt x="0" y="0"/>
                </a:moveTo>
                <a:lnTo>
                  <a:pt x="1076756" y="0"/>
                </a:lnTo>
                <a:lnTo>
                  <a:pt x="1076756" y="999969"/>
                </a:lnTo>
                <a:lnTo>
                  <a:pt x="0" y="999969"/>
                </a:lnTo>
                <a:close/>
              </a:path>
            </a:pathLst>
          </a:custGeom>
          <a:solidFill>
            <a:srgbClr val="F1C232"/>
          </a:solidFill>
          <a:ln>
            <a:noFill/>
          </a:ln>
        </p:spPr>
      </p:sp>
      <p:sp>
        <p:nvSpPr>
          <p:cNvPr id="143" name="Google Shape;143;p17"/>
          <p:cNvSpPr txBox="1"/>
          <p:nvPr/>
        </p:nvSpPr>
        <p:spPr>
          <a:xfrm>
            <a:off x="428775" y="6509621"/>
            <a:ext cx="10252200" cy="837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400">
                <a:solidFill>
                  <a:srgbClr val="090147"/>
                </a:solidFill>
                <a:latin typeface="Antic Didone"/>
                <a:ea typeface="Antic Didone"/>
                <a:cs typeface="Antic Didone"/>
                <a:sym typeface="Antic Didone"/>
              </a:rPr>
              <a:t>Workshop 9: Manuscript</a:t>
            </a:r>
            <a:endParaRPr sz="100"/>
          </a:p>
        </p:txBody>
      </p:sp>
      <p:sp>
        <p:nvSpPr>
          <p:cNvPr id="144" name="Google Shape;144;p17"/>
          <p:cNvSpPr txBox="1"/>
          <p:nvPr/>
        </p:nvSpPr>
        <p:spPr>
          <a:xfrm>
            <a:off x="-117525" y="3919063"/>
            <a:ext cx="11344800" cy="2539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40002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500">
                <a:solidFill>
                  <a:srgbClr val="090147"/>
                </a:solidFill>
                <a:latin typeface="Antic Didone"/>
                <a:ea typeface="Antic Didone"/>
                <a:cs typeface="Antic Didone"/>
                <a:sym typeface="Antic Didone"/>
              </a:rPr>
              <a:t>Storyhouse</a:t>
            </a:r>
            <a:endParaRPr sz="16500"/>
          </a:p>
        </p:txBody>
      </p:sp>
      <p:pic>
        <p:nvPicPr>
          <p:cNvPr id="145" name="Google Shape;145;p17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476950" y="251825"/>
            <a:ext cx="5272049" cy="1056825"/>
          </a:xfrm>
          <a:prstGeom prst="rect">
            <a:avLst/>
          </a:prstGeom>
          <a:noFill/>
          <a:ln>
            <a:noFill/>
          </a:ln>
        </p:spPr>
      </p:pic>
      <p:sp>
        <p:nvSpPr>
          <p:cNvPr id="146" name="Google Shape;146;p17"/>
          <p:cNvSpPr txBox="1"/>
          <p:nvPr/>
        </p:nvSpPr>
        <p:spPr>
          <a:xfrm>
            <a:off x="408350" y="2884750"/>
            <a:ext cx="11344800" cy="1539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40002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0">
                <a:solidFill>
                  <a:srgbClr val="090147"/>
                </a:solidFill>
                <a:latin typeface="Antic Didone"/>
                <a:ea typeface="Antic Didone"/>
                <a:cs typeface="Antic Didone"/>
                <a:sym typeface="Antic Didone"/>
              </a:rPr>
              <a:t>Welcome to</a:t>
            </a:r>
            <a:endParaRPr sz="1000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="0">
  <p:cSld>
    <p:spTree>
      <p:nvGrpSpPr>
        <p:cNvPr id="150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1" name="Google Shape;151;p1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52" name="Google Shape;152;p18"/>
          <p:cNvPicPr preferRelativeResize="0"/>
          <p:nvPr/>
        </p:nvPicPr>
        <p:blipFill rotWithShape="1">
          <a:blip r:embed="rId4">
            <a:alphaModFix/>
          </a:blip>
          <a:srcRect b="0" l="0" r="9264" t="4979"/>
          <a:stretch/>
        </p:blipFill>
        <p:spPr>
          <a:xfrm>
            <a:off x="14538775" y="0"/>
            <a:ext cx="3749225" cy="5607475"/>
          </a:xfrm>
          <a:prstGeom prst="rect">
            <a:avLst/>
          </a:prstGeom>
          <a:noFill/>
          <a:ln>
            <a:noFill/>
          </a:ln>
        </p:spPr>
      </p:pic>
      <p:sp>
        <p:nvSpPr>
          <p:cNvPr id="153" name="Google Shape;153;p18"/>
          <p:cNvSpPr txBox="1"/>
          <p:nvPr/>
        </p:nvSpPr>
        <p:spPr>
          <a:xfrm>
            <a:off x="1159498" y="8155701"/>
            <a:ext cx="5375400" cy="538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500">
                <a:solidFill>
                  <a:srgbClr val="F8F5EC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James Shelley</a:t>
            </a:r>
            <a:endParaRPr>
              <a:latin typeface="Open Sans SemiBold"/>
              <a:ea typeface="Open Sans SemiBold"/>
              <a:cs typeface="Open Sans SemiBold"/>
              <a:sym typeface="Open Sans SemiBold"/>
            </a:endParaRPr>
          </a:p>
        </p:txBody>
      </p:sp>
      <p:cxnSp>
        <p:nvCxnSpPr>
          <p:cNvPr id="154" name="Google Shape;154;p18"/>
          <p:cNvCxnSpPr/>
          <p:nvPr/>
        </p:nvCxnSpPr>
        <p:spPr>
          <a:xfrm rot="10800000">
            <a:off x="225" y="9277350"/>
            <a:ext cx="18264300" cy="0"/>
          </a:xfrm>
          <a:prstGeom prst="straightConnector1">
            <a:avLst/>
          </a:prstGeom>
          <a:noFill/>
          <a:ln cap="flat" cmpd="sng" w="28575">
            <a:solidFill>
              <a:srgbClr val="D1D0CB"/>
            </a:solidFill>
            <a:prstDash val="solid"/>
            <a:round/>
            <a:headEnd len="sm" w="sm" type="none"/>
            <a:tailEnd len="sm" w="sm" type="none"/>
          </a:ln>
        </p:spPr>
      </p:cxnSp>
      <p:grpSp>
        <p:nvGrpSpPr>
          <p:cNvPr id="155" name="Google Shape;155;p18"/>
          <p:cNvGrpSpPr/>
          <p:nvPr/>
        </p:nvGrpSpPr>
        <p:grpSpPr>
          <a:xfrm>
            <a:off x="724625" y="3839164"/>
            <a:ext cx="12721662" cy="3912522"/>
            <a:chOff x="0" y="0"/>
            <a:chExt cx="2745406" cy="731846"/>
          </a:xfrm>
        </p:grpSpPr>
        <p:sp>
          <p:nvSpPr>
            <p:cNvPr id="156" name="Google Shape;156;p18"/>
            <p:cNvSpPr/>
            <p:nvPr/>
          </p:nvSpPr>
          <p:spPr>
            <a:xfrm>
              <a:off x="0" y="0"/>
              <a:ext cx="2745406" cy="731846"/>
            </a:xfrm>
            <a:custGeom>
              <a:rect b="b" l="l" r="r" t="t"/>
              <a:pathLst>
                <a:path extrusionOk="0" h="731846" w="2745406">
                  <a:moveTo>
                    <a:pt x="2430043" y="0"/>
                  </a:moveTo>
                  <a:lnTo>
                    <a:pt x="282407" y="0"/>
                  </a:lnTo>
                  <a:cubicBezTo>
                    <a:pt x="126426" y="0"/>
                    <a:pt x="0" y="123512"/>
                    <a:pt x="0" y="287111"/>
                  </a:cubicBezTo>
                  <a:cubicBezTo>
                    <a:pt x="0" y="406815"/>
                    <a:pt x="66279" y="501956"/>
                    <a:pt x="162037" y="546097"/>
                  </a:cubicBezTo>
                  <a:lnTo>
                    <a:pt x="162037" y="731846"/>
                  </a:lnTo>
                  <a:lnTo>
                    <a:pt x="353844" y="572379"/>
                  </a:lnTo>
                  <a:lnTo>
                    <a:pt x="2430043" y="572379"/>
                  </a:lnTo>
                  <a:cubicBezTo>
                    <a:pt x="2618957" y="572379"/>
                    <a:pt x="2745394" y="448866"/>
                    <a:pt x="2745394" y="287098"/>
                  </a:cubicBezTo>
                  <a:cubicBezTo>
                    <a:pt x="2745406" y="123512"/>
                    <a:pt x="2618957" y="0"/>
                    <a:pt x="2430043" y="0"/>
                  </a:cubicBezTo>
                  <a:close/>
                </a:path>
              </a:pathLst>
            </a:custGeom>
            <a:solidFill>
              <a:srgbClr val="F8F5EC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57" name="Google Shape;157;p18"/>
            <p:cNvSpPr txBox="1"/>
            <p:nvPr/>
          </p:nvSpPr>
          <p:spPr>
            <a:xfrm>
              <a:off x="0" y="0"/>
              <a:ext cx="2745300" cy="5412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86611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rgbClr val="090147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58" name="Google Shape;158;p18"/>
          <p:cNvSpPr txBox="1"/>
          <p:nvPr/>
        </p:nvSpPr>
        <p:spPr>
          <a:xfrm>
            <a:off x="1616700" y="2036125"/>
            <a:ext cx="11070600" cy="15237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5500">
                <a:solidFill>
                  <a:srgbClr val="F8F5EC"/>
                </a:solidFill>
                <a:latin typeface="Antic Didone"/>
                <a:ea typeface="Antic Didone"/>
                <a:cs typeface="Antic Didone"/>
                <a:sym typeface="Antic Didone"/>
              </a:rPr>
              <a:t>Your personal notes and prompts are a map to your performance, </a:t>
            </a:r>
            <a:endParaRPr>
              <a:latin typeface="Antic Didone"/>
              <a:ea typeface="Antic Didone"/>
              <a:cs typeface="Antic Didone"/>
              <a:sym typeface="Antic Didone"/>
            </a:endParaRPr>
          </a:p>
        </p:txBody>
      </p:sp>
      <p:sp>
        <p:nvSpPr>
          <p:cNvPr id="159" name="Google Shape;159;p18"/>
          <p:cNvSpPr txBox="1"/>
          <p:nvPr/>
        </p:nvSpPr>
        <p:spPr>
          <a:xfrm>
            <a:off x="1626350" y="4078025"/>
            <a:ext cx="11482500" cy="24381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4400">
                <a:solidFill>
                  <a:srgbClr val="CD2424"/>
                </a:solidFill>
                <a:latin typeface="Antic Didone"/>
                <a:ea typeface="Antic Didone"/>
                <a:cs typeface="Antic Didone"/>
                <a:sym typeface="Antic Didone"/>
              </a:rPr>
              <a:t>but the written narrative is an opportunity to explore and express your story with the added depth and introspection that you can do in the written word.</a:t>
            </a:r>
            <a:endParaRPr sz="100"/>
          </a:p>
        </p:txBody>
      </p:sp>
      <p:sp>
        <p:nvSpPr>
          <p:cNvPr id="160" name="Google Shape;160;p18"/>
          <p:cNvSpPr txBox="1"/>
          <p:nvPr/>
        </p:nvSpPr>
        <p:spPr>
          <a:xfrm>
            <a:off x="1040275" y="222474"/>
            <a:ext cx="1313100" cy="46176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30000" u="none" cap="none" strike="noStrike">
                <a:solidFill>
                  <a:srgbClr val="F8F5EC"/>
                </a:solidFill>
                <a:latin typeface="Antic Didone"/>
                <a:ea typeface="Antic Didone"/>
                <a:cs typeface="Antic Didone"/>
                <a:sym typeface="Antic Didone"/>
              </a:rPr>
              <a:t>“</a:t>
            </a:r>
            <a:endParaRPr/>
          </a:p>
        </p:txBody>
      </p:sp>
      <p:sp>
        <p:nvSpPr>
          <p:cNvPr id="161" name="Google Shape;161;p18"/>
          <p:cNvSpPr txBox="1"/>
          <p:nvPr/>
        </p:nvSpPr>
        <p:spPr>
          <a:xfrm>
            <a:off x="12452233" y="6696075"/>
            <a:ext cx="1313100" cy="46176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30000" u="none" cap="none" strike="noStrike">
                <a:solidFill>
                  <a:srgbClr val="F8F5EC"/>
                </a:solidFill>
                <a:latin typeface="Antic Didone"/>
                <a:ea typeface="Antic Didone"/>
                <a:cs typeface="Antic Didone"/>
                <a:sym typeface="Antic Didone"/>
              </a:rPr>
              <a:t>“</a:t>
            </a:r>
            <a:endParaRPr/>
          </a:p>
        </p:txBody>
      </p:sp>
      <p:pic>
        <p:nvPicPr>
          <p:cNvPr id="162" name="Google Shape;162;p18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868000" y="8184512"/>
            <a:ext cx="1301151" cy="570513"/>
          </a:xfrm>
          <a:prstGeom prst="rect">
            <a:avLst/>
          </a:prstGeom>
          <a:noFill/>
          <a:ln>
            <a:noFill/>
          </a:ln>
        </p:spPr>
      </p:pic>
      <p:pic>
        <p:nvPicPr>
          <p:cNvPr id="163" name="Google Shape;163;p18"/>
          <p:cNvPicPr preferRelativeResize="0"/>
          <p:nvPr/>
        </p:nvPicPr>
        <p:blipFill rotWithShape="1">
          <a:blip r:embed="rId6">
            <a:alphaModFix/>
          </a:blip>
          <a:srcRect b="0" l="0" r="10104" t="0"/>
          <a:stretch/>
        </p:blipFill>
        <p:spPr>
          <a:xfrm>
            <a:off x="13108775" y="2765950"/>
            <a:ext cx="5179223" cy="51591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64" name="Google Shape;164;p18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12678775" y="1392225"/>
            <a:ext cx="3519473" cy="1895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65" name="Google Shape;165;p18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13600925" y="3615904"/>
            <a:ext cx="2751975" cy="275199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="0">
  <p:cSld>
    <p:spTree>
      <p:nvGrpSpPr>
        <p:cNvPr id="169" name="Shape 1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0" name="Google Shape;170;p1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080499" y="5120700"/>
            <a:ext cx="4972375" cy="5180642"/>
          </a:xfrm>
          <a:prstGeom prst="rect">
            <a:avLst/>
          </a:prstGeom>
          <a:noFill/>
          <a:ln>
            <a:noFill/>
          </a:ln>
        </p:spPr>
      </p:pic>
      <p:sp>
        <p:nvSpPr>
          <p:cNvPr id="171" name="Google Shape;171;p19"/>
          <p:cNvSpPr/>
          <p:nvPr/>
        </p:nvSpPr>
        <p:spPr>
          <a:xfrm>
            <a:off x="10052875" y="0"/>
            <a:ext cx="8235000" cy="5120700"/>
          </a:xfrm>
          <a:prstGeom prst="rect">
            <a:avLst/>
          </a:prstGeom>
          <a:solidFill>
            <a:srgbClr val="A3AB1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72" name="Google Shape;172;p19"/>
          <p:cNvSpPr/>
          <p:nvPr/>
        </p:nvSpPr>
        <p:spPr>
          <a:xfrm>
            <a:off x="0" y="0"/>
            <a:ext cx="5080500" cy="5120700"/>
          </a:xfrm>
          <a:prstGeom prst="rect">
            <a:avLst/>
          </a:prstGeom>
          <a:solidFill>
            <a:srgbClr val="CD242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73" name="Google Shape;173;p19"/>
          <p:cNvSpPr txBox="1"/>
          <p:nvPr/>
        </p:nvSpPr>
        <p:spPr>
          <a:xfrm>
            <a:off x="1709850" y="703925"/>
            <a:ext cx="1584600" cy="915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500">
                <a:solidFill>
                  <a:srgbClr val="F8F5EC"/>
                </a:solidFill>
                <a:latin typeface="Antic Didone"/>
                <a:ea typeface="Antic Didone"/>
                <a:cs typeface="Antic Didone"/>
                <a:sym typeface="Antic Didone"/>
              </a:rPr>
              <a:t>1</a:t>
            </a:r>
            <a:r>
              <a:rPr lang="en-US" sz="8000">
                <a:solidFill>
                  <a:srgbClr val="F8F5EC"/>
                </a:solidFill>
                <a:latin typeface="Antic Didone"/>
                <a:ea typeface="Antic Didone"/>
                <a:cs typeface="Antic Didone"/>
                <a:sym typeface="Antic Didone"/>
              </a:rPr>
              <a:t>.</a:t>
            </a:r>
            <a:endParaRPr sz="8000">
              <a:solidFill>
                <a:srgbClr val="F8F5EC"/>
              </a:solidFill>
            </a:endParaRPr>
          </a:p>
        </p:txBody>
      </p:sp>
      <p:sp>
        <p:nvSpPr>
          <p:cNvPr id="174" name="Google Shape;174;p19"/>
          <p:cNvSpPr txBox="1"/>
          <p:nvPr/>
        </p:nvSpPr>
        <p:spPr>
          <a:xfrm>
            <a:off x="446700" y="1946825"/>
            <a:ext cx="4110900" cy="2586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i="1" lang="en-US" sz="6000">
                <a:solidFill>
                  <a:srgbClr val="F8F5EC"/>
                </a:solidFill>
                <a:latin typeface="Antic Didone"/>
                <a:ea typeface="Antic Didone"/>
                <a:cs typeface="Antic Didone"/>
                <a:sym typeface="Antic Didone"/>
              </a:rPr>
              <a:t>Add vivid detail and clear structure</a:t>
            </a:r>
            <a:endParaRPr sz="6000">
              <a:solidFill>
                <a:srgbClr val="F8F5EC"/>
              </a:solidFill>
            </a:endParaRPr>
          </a:p>
        </p:txBody>
      </p:sp>
      <p:sp>
        <p:nvSpPr>
          <p:cNvPr id="175" name="Google Shape;175;p19"/>
          <p:cNvSpPr txBox="1"/>
          <p:nvPr/>
        </p:nvSpPr>
        <p:spPr>
          <a:xfrm>
            <a:off x="6682625" y="703925"/>
            <a:ext cx="1584600" cy="915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500">
                <a:solidFill>
                  <a:srgbClr val="090147"/>
                </a:solidFill>
                <a:latin typeface="Antic Didone"/>
                <a:ea typeface="Antic Didone"/>
                <a:cs typeface="Antic Didone"/>
                <a:sym typeface="Antic Didone"/>
              </a:rPr>
              <a:t>2</a:t>
            </a:r>
            <a:r>
              <a:rPr lang="en-US" sz="8000">
                <a:solidFill>
                  <a:srgbClr val="090147"/>
                </a:solidFill>
                <a:latin typeface="Antic Didone"/>
                <a:ea typeface="Antic Didone"/>
                <a:cs typeface="Antic Didone"/>
                <a:sym typeface="Antic Didone"/>
              </a:rPr>
              <a:t>.</a:t>
            </a:r>
            <a:endParaRPr sz="8000">
              <a:solidFill>
                <a:srgbClr val="090147"/>
              </a:solidFill>
            </a:endParaRPr>
          </a:p>
        </p:txBody>
      </p:sp>
      <p:sp>
        <p:nvSpPr>
          <p:cNvPr id="176" name="Google Shape;176;p19"/>
          <p:cNvSpPr txBox="1"/>
          <p:nvPr/>
        </p:nvSpPr>
        <p:spPr>
          <a:xfrm>
            <a:off x="5250275" y="1821300"/>
            <a:ext cx="4449300" cy="2586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000">
                <a:solidFill>
                  <a:srgbClr val="090147"/>
                </a:solidFill>
                <a:latin typeface="Antic Didone"/>
                <a:ea typeface="Antic Didone"/>
                <a:cs typeface="Antic Didone"/>
                <a:sym typeface="Antic Didone"/>
              </a:rPr>
              <a:t>Use actions and dialogue to bring the story to life</a:t>
            </a:r>
            <a:endParaRPr i="1" sz="6000">
              <a:solidFill>
                <a:srgbClr val="090147"/>
              </a:solidFill>
            </a:endParaRPr>
          </a:p>
        </p:txBody>
      </p:sp>
      <p:sp>
        <p:nvSpPr>
          <p:cNvPr id="177" name="Google Shape;177;p19"/>
          <p:cNvSpPr txBox="1"/>
          <p:nvPr/>
        </p:nvSpPr>
        <p:spPr>
          <a:xfrm>
            <a:off x="13378075" y="619975"/>
            <a:ext cx="1584600" cy="915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500">
                <a:solidFill>
                  <a:srgbClr val="F8F5EC"/>
                </a:solidFill>
                <a:latin typeface="Antic Didone"/>
                <a:ea typeface="Antic Didone"/>
                <a:cs typeface="Antic Didone"/>
                <a:sym typeface="Antic Didone"/>
              </a:rPr>
              <a:t>3</a:t>
            </a:r>
            <a:r>
              <a:rPr lang="en-US" sz="8000">
                <a:solidFill>
                  <a:srgbClr val="F8F5EC"/>
                </a:solidFill>
                <a:latin typeface="Antic Didone"/>
                <a:ea typeface="Antic Didone"/>
                <a:cs typeface="Antic Didone"/>
                <a:sym typeface="Antic Didone"/>
              </a:rPr>
              <a:t>.</a:t>
            </a:r>
            <a:endParaRPr sz="8000">
              <a:solidFill>
                <a:srgbClr val="F8F5EC"/>
              </a:solidFill>
            </a:endParaRPr>
          </a:p>
        </p:txBody>
      </p:sp>
      <p:sp>
        <p:nvSpPr>
          <p:cNvPr id="178" name="Google Shape;178;p19"/>
          <p:cNvSpPr txBox="1"/>
          <p:nvPr/>
        </p:nvSpPr>
        <p:spPr>
          <a:xfrm>
            <a:off x="10770775" y="1742513"/>
            <a:ext cx="6799200" cy="2758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400">
                <a:solidFill>
                  <a:srgbClr val="F8F5EC"/>
                </a:solidFill>
                <a:latin typeface="Antic Didone"/>
                <a:ea typeface="Antic Didone"/>
                <a:cs typeface="Antic Didone"/>
                <a:sym typeface="Antic Didone"/>
              </a:rPr>
              <a:t>Let your performance guide tone and pacing.</a:t>
            </a:r>
            <a:endParaRPr sz="6400">
              <a:solidFill>
                <a:srgbClr val="F8F5EC"/>
              </a:solidFill>
            </a:endParaRPr>
          </a:p>
        </p:txBody>
      </p:sp>
      <p:sp>
        <p:nvSpPr>
          <p:cNvPr id="179" name="Google Shape;179;p19"/>
          <p:cNvSpPr txBox="1"/>
          <p:nvPr/>
        </p:nvSpPr>
        <p:spPr>
          <a:xfrm>
            <a:off x="6682625" y="5823900"/>
            <a:ext cx="1584600" cy="915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500">
                <a:solidFill>
                  <a:schemeClr val="dk1"/>
                </a:solidFill>
                <a:latin typeface="Antic Didone"/>
                <a:ea typeface="Antic Didone"/>
                <a:cs typeface="Antic Didone"/>
                <a:sym typeface="Antic Didone"/>
              </a:rPr>
              <a:t>5.</a:t>
            </a:r>
            <a:r>
              <a:rPr lang="en-US" sz="8000">
                <a:solidFill>
                  <a:srgbClr val="F8F5EC"/>
                </a:solidFill>
                <a:latin typeface="Antic Didone"/>
                <a:ea typeface="Antic Didone"/>
                <a:cs typeface="Antic Didone"/>
                <a:sym typeface="Antic Didone"/>
              </a:rPr>
              <a:t>.</a:t>
            </a:r>
            <a:endParaRPr sz="8000">
              <a:solidFill>
                <a:srgbClr val="F8F5EC"/>
              </a:solidFill>
            </a:endParaRPr>
          </a:p>
        </p:txBody>
      </p:sp>
      <p:sp>
        <p:nvSpPr>
          <p:cNvPr id="180" name="Google Shape;180;p19"/>
          <p:cNvSpPr txBox="1"/>
          <p:nvPr/>
        </p:nvSpPr>
        <p:spPr>
          <a:xfrm>
            <a:off x="5419475" y="6765000"/>
            <a:ext cx="4110900" cy="3232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i="1" lang="en-US" sz="6000">
                <a:solidFill>
                  <a:schemeClr val="dk1"/>
                </a:solidFill>
                <a:latin typeface="Antic Didone"/>
                <a:ea typeface="Antic Didone"/>
                <a:cs typeface="Antic Didone"/>
                <a:sym typeface="Antic Didone"/>
              </a:rPr>
              <a:t>Add the Creative Commons Attribution 4.0 link</a:t>
            </a:r>
            <a:endParaRPr sz="6000">
              <a:solidFill>
                <a:schemeClr val="dk1"/>
              </a:solidFill>
            </a:endParaRPr>
          </a:p>
        </p:txBody>
      </p:sp>
      <p:sp>
        <p:nvSpPr>
          <p:cNvPr id="181" name="Google Shape;181;p19"/>
          <p:cNvSpPr txBox="1"/>
          <p:nvPr/>
        </p:nvSpPr>
        <p:spPr>
          <a:xfrm>
            <a:off x="1709850" y="5823900"/>
            <a:ext cx="1584600" cy="915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500">
                <a:solidFill>
                  <a:srgbClr val="090147"/>
                </a:solidFill>
                <a:latin typeface="Antic Didone"/>
                <a:ea typeface="Antic Didone"/>
                <a:cs typeface="Antic Didone"/>
                <a:sym typeface="Antic Didone"/>
              </a:rPr>
              <a:t>4</a:t>
            </a:r>
            <a:r>
              <a:rPr lang="en-US" sz="8000">
                <a:solidFill>
                  <a:srgbClr val="090147"/>
                </a:solidFill>
                <a:latin typeface="Antic Didone"/>
                <a:ea typeface="Antic Didone"/>
                <a:cs typeface="Antic Didone"/>
                <a:sym typeface="Antic Didone"/>
              </a:rPr>
              <a:t>.</a:t>
            </a:r>
            <a:endParaRPr sz="8000">
              <a:solidFill>
                <a:srgbClr val="090147"/>
              </a:solidFill>
            </a:endParaRPr>
          </a:p>
        </p:txBody>
      </p:sp>
      <p:sp>
        <p:nvSpPr>
          <p:cNvPr id="182" name="Google Shape;182;p19"/>
          <p:cNvSpPr txBox="1"/>
          <p:nvPr/>
        </p:nvSpPr>
        <p:spPr>
          <a:xfrm>
            <a:off x="277500" y="6941275"/>
            <a:ext cx="4449300" cy="646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i="1" sz="6000">
              <a:solidFill>
                <a:srgbClr val="090147"/>
              </a:solidFill>
            </a:endParaRPr>
          </a:p>
        </p:txBody>
      </p:sp>
      <p:sp>
        <p:nvSpPr>
          <p:cNvPr id="183" name="Google Shape;183;p19"/>
          <p:cNvSpPr txBox="1"/>
          <p:nvPr/>
        </p:nvSpPr>
        <p:spPr>
          <a:xfrm>
            <a:off x="13378075" y="5747700"/>
            <a:ext cx="1584600" cy="915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500">
                <a:solidFill>
                  <a:srgbClr val="090147"/>
                </a:solidFill>
                <a:latin typeface="Antic Didone"/>
                <a:ea typeface="Antic Didone"/>
                <a:cs typeface="Antic Didone"/>
                <a:sym typeface="Antic Didone"/>
              </a:rPr>
              <a:t>6</a:t>
            </a:r>
            <a:r>
              <a:rPr lang="en-US" sz="8000">
                <a:solidFill>
                  <a:srgbClr val="090147"/>
                </a:solidFill>
                <a:latin typeface="Antic Didone"/>
                <a:ea typeface="Antic Didone"/>
                <a:cs typeface="Antic Didone"/>
                <a:sym typeface="Antic Didone"/>
              </a:rPr>
              <a:t>.</a:t>
            </a:r>
            <a:endParaRPr sz="8000">
              <a:solidFill>
                <a:srgbClr val="090147"/>
              </a:solidFill>
            </a:endParaRPr>
          </a:p>
        </p:txBody>
      </p:sp>
      <p:sp>
        <p:nvSpPr>
          <p:cNvPr id="184" name="Google Shape;184;p19"/>
          <p:cNvSpPr txBox="1"/>
          <p:nvPr/>
        </p:nvSpPr>
        <p:spPr>
          <a:xfrm>
            <a:off x="10576225" y="7066800"/>
            <a:ext cx="7188300" cy="2628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ctr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i="1" lang="en-US" sz="6000">
                <a:solidFill>
                  <a:schemeClr val="dk1"/>
                </a:solidFill>
                <a:latin typeface="Antic Didone"/>
                <a:ea typeface="Antic Didone"/>
                <a:cs typeface="Antic Didone"/>
                <a:sym typeface="Antic Didone"/>
              </a:rPr>
              <a:t>Include context, research inspiration, and audience</a:t>
            </a:r>
            <a:endParaRPr i="1" sz="6000">
              <a:solidFill>
                <a:schemeClr val="dk1"/>
              </a:solidFill>
            </a:endParaRPr>
          </a:p>
          <a:p>
            <a:pPr indent="0" lvl="0" marL="0" marR="0" rtl="0" algn="ctr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i="1" sz="6400">
              <a:solidFill>
                <a:srgbClr val="090147"/>
              </a:solidFill>
              <a:latin typeface="Antic Didone"/>
              <a:ea typeface="Antic Didone"/>
              <a:cs typeface="Antic Didone"/>
              <a:sym typeface="Antic Didone"/>
            </a:endParaRPr>
          </a:p>
        </p:txBody>
      </p:sp>
      <p:sp>
        <p:nvSpPr>
          <p:cNvPr id="185" name="Google Shape;185;p19"/>
          <p:cNvSpPr txBox="1"/>
          <p:nvPr/>
        </p:nvSpPr>
        <p:spPr>
          <a:xfrm>
            <a:off x="315600" y="6739800"/>
            <a:ext cx="4449300" cy="3232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000">
                <a:solidFill>
                  <a:srgbClr val="090147"/>
                </a:solidFill>
                <a:latin typeface="Antic Didone"/>
                <a:ea typeface="Antic Didone"/>
                <a:cs typeface="Antic Didone"/>
                <a:sym typeface="Antic Didone"/>
              </a:rPr>
              <a:t>Make sure it’s clear, complete, and ready to publish</a:t>
            </a:r>
            <a:endParaRPr i="1" sz="6000">
              <a:solidFill>
                <a:srgbClr val="090147"/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="0">
  <p:cSld>
    <p:spTree>
      <p:nvGrpSpPr>
        <p:cNvPr id="189" name="Shape 1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0" name="Google Shape;190;p2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  <a:noFill/>
          <a:ln>
            <a:noFill/>
          </a:ln>
        </p:spPr>
      </p:pic>
      <p:sp>
        <p:nvSpPr>
          <p:cNvPr id="191" name="Google Shape;191;p20"/>
          <p:cNvSpPr/>
          <p:nvPr/>
        </p:nvSpPr>
        <p:spPr>
          <a:xfrm>
            <a:off x="9618399" y="1195150"/>
            <a:ext cx="7239716" cy="7897995"/>
          </a:xfrm>
          <a:custGeom>
            <a:rect b="b" l="l" r="r" t="t"/>
            <a:pathLst>
              <a:path extrusionOk="0" h="2079788" w="1518556">
                <a:moveTo>
                  <a:pt x="0" y="0"/>
                </a:moveTo>
                <a:lnTo>
                  <a:pt x="1518556" y="0"/>
                </a:lnTo>
                <a:lnTo>
                  <a:pt x="1518556" y="2079788"/>
                </a:lnTo>
                <a:lnTo>
                  <a:pt x="0" y="2079788"/>
                </a:lnTo>
                <a:close/>
              </a:path>
            </a:pathLst>
          </a:custGeom>
          <a:solidFill>
            <a:srgbClr val="F8F5EC"/>
          </a:solidFill>
          <a:ln>
            <a:noFill/>
          </a:ln>
        </p:spPr>
      </p:sp>
      <p:grpSp>
        <p:nvGrpSpPr>
          <p:cNvPr id="192" name="Google Shape;192;p20"/>
          <p:cNvGrpSpPr/>
          <p:nvPr/>
        </p:nvGrpSpPr>
        <p:grpSpPr>
          <a:xfrm>
            <a:off x="2256472" y="1051741"/>
            <a:ext cx="5765805" cy="8041409"/>
            <a:chOff x="0" y="-38100"/>
            <a:chExt cx="1518556" cy="2117888"/>
          </a:xfrm>
        </p:grpSpPr>
        <p:sp>
          <p:nvSpPr>
            <p:cNvPr id="193" name="Google Shape;193;p20"/>
            <p:cNvSpPr/>
            <p:nvPr/>
          </p:nvSpPr>
          <p:spPr>
            <a:xfrm>
              <a:off x="0" y="0"/>
              <a:ext cx="1518556" cy="2079788"/>
            </a:xfrm>
            <a:custGeom>
              <a:rect b="b" l="l" r="r" t="t"/>
              <a:pathLst>
                <a:path extrusionOk="0" h="2079788" w="1518556">
                  <a:moveTo>
                    <a:pt x="0" y="0"/>
                  </a:moveTo>
                  <a:lnTo>
                    <a:pt x="1518556" y="0"/>
                  </a:lnTo>
                  <a:lnTo>
                    <a:pt x="1518556" y="2079788"/>
                  </a:lnTo>
                  <a:lnTo>
                    <a:pt x="0" y="2079788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cap="sq" cmpd="sng" w="28575">
              <a:solidFill>
                <a:srgbClr val="090147">
                  <a:alpha val="60000"/>
                </a:srgbClr>
              </a:solidFill>
              <a:prstDash val="solid"/>
              <a:miter lim="8000"/>
              <a:headEnd len="sm" w="sm" type="none"/>
              <a:tailEnd len="sm" w="sm" type="none"/>
            </a:ln>
          </p:spPr>
        </p:sp>
        <p:sp>
          <p:nvSpPr>
            <p:cNvPr id="194" name="Google Shape;194;p20"/>
            <p:cNvSpPr txBox="1"/>
            <p:nvPr/>
          </p:nvSpPr>
          <p:spPr>
            <a:xfrm>
              <a:off x="0" y="-38100"/>
              <a:ext cx="1518556" cy="211788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86611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95" name="Google Shape;195;p20"/>
          <p:cNvSpPr txBox="1"/>
          <p:nvPr/>
        </p:nvSpPr>
        <p:spPr>
          <a:xfrm>
            <a:off x="2608125" y="2927650"/>
            <a:ext cx="5062500" cy="3859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5900">
                <a:solidFill>
                  <a:srgbClr val="090147"/>
                </a:solidFill>
                <a:latin typeface="Antic Didone"/>
                <a:ea typeface="Antic Didone"/>
                <a:cs typeface="Antic Didone"/>
                <a:sym typeface="Antic Didone"/>
              </a:rPr>
              <a:t>Transform performances into compelling manuscripts</a:t>
            </a:r>
            <a:endParaRPr sz="100"/>
          </a:p>
        </p:txBody>
      </p:sp>
      <p:sp>
        <p:nvSpPr>
          <p:cNvPr id="196" name="Google Shape;196;p20"/>
          <p:cNvSpPr txBox="1"/>
          <p:nvPr/>
        </p:nvSpPr>
        <p:spPr>
          <a:xfrm>
            <a:off x="10054213" y="2927650"/>
            <a:ext cx="6368100" cy="5377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-42545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100"/>
              <a:buFont typeface="Open Sans"/>
              <a:buChar char="❏"/>
            </a:pPr>
            <a:r>
              <a:rPr b="1" lang="en-US" sz="3100">
                <a:solidFill>
                  <a:schemeClr val="dk1"/>
                </a:solidFill>
              </a:rPr>
              <a:t>Manuscript Adaptation</a:t>
            </a:r>
            <a:r>
              <a:rPr lang="en-US" sz="3100">
                <a:solidFill>
                  <a:schemeClr val="dk1"/>
                </a:solidFill>
              </a:rPr>
              <a:t>: Transform stage elements into prose by enhancing descriptions, structuring clearly, and using "Show, Don’t Tell" techniques.</a:t>
            </a:r>
            <a:endParaRPr sz="3100">
              <a:solidFill>
                <a:schemeClr val="dk1"/>
              </a:solidFill>
            </a:endParaRPr>
          </a:p>
          <a:p>
            <a:pPr indent="-425450" lvl="0" marL="457200" rtl="0" algn="l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3100"/>
              <a:buFont typeface="Open Sans"/>
              <a:buChar char="❏"/>
            </a:pPr>
            <a:r>
              <a:rPr b="1" lang="en-US" sz="3100">
                <a:solidFill>
                  <a:schemeClr val="dk1"/>
                </a:solidFill>
              </a:rPr>
              <a:t>Publishing &amp; Impact</a:t>
            </a:r>
            <a:r>
              <a:rPr lang="en-US" sz="3100">
                <a:solidFill>
                  <a:schemeClr val="dk1"/>
                </a:solidFill>
              </a:rPr>
              <a:t>: Follow formatting guidelines (Author’s Note, Creative Commons License) and leverage storytelling for future opportunities and connections.</a:t>
            </a:r>
            <a:endParaRPr b="1" sz="3100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97" name="Google Shape;197;p20"/>
          <p:cNvSpPr txBox="1"/>
          <p:nvPr/>
        </p:nvSpPr>
        <p:spPr>
          <a:xfrm>
            <a:off x="2736272" y="2003129"/>
            <a:ext cx="4011600" cy="646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4200">
                <a:solidFill>
                  <a:srgbClr val="CD2424"/>
                </a:solidFill>
                <a:latin typeface="Open Sans"/>
                <a:ea typeface="Open Sans"/>
                <a:cs typeface="Open Sans"/>
                <a:sym typeface="Open Sans"/>
              </a:rPr>
              <a:t>Goal…</a:t>
            </a:r>
            <a:endParaRPr sz="4200"/>
          </a:p>
        </p:txBody>
      </p:sp>
      <p:sp>
        <p:nvSpPr>
          <p:cNvPr id="198" name="Google Shape;198;p20"/>
          <p:cNvSpPr txBox="1"/>
          <p:nvPr/>
        </p:nvSpPr>
        <p:spPr>
          <a:xfrm>
            <a:off x="10054200" y="2067925"/>
            <a:ext cx="6002100" cy="5817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200">
                <a:solidFill>
                  <a:srgbClr val="CD2424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Things to look out for:</a:t>
            </a:r>
            <a:endParaRPr sz="2600">
              <a:latin typeface="Open Sans SemiBold"/>
              <a:ea typeface="Open Sans SemiBold"/>
              <a:cs typeface="Open Sans SemiBold"/>
              <a:sym typeface="Open Sans SemiBold"/>
            </a:endParaRPr>
          </a:p>
        </p:txBody>
      </p:sp>
      <p:pic>
        <p:nvPicPr>
          <p:cNvPr id="199" name="Google Shape;199;p2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736275" y="6942425"/>
            <a:ext cx="2498350" cy="7106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3" name="Shape 2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" name="Google Shape;204;p2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-16525"/>
            <a:ext cx="18288000" cy="10287000"/>
          </a:xfrm>
          <a:prstGeom prst="rect">
            <a:avLst/>
          </a:prstGeom>
          <a:noFill/>
          <a:ln>
            <a:noFill/>
          </a:ln>
        </p:spPr>
      </p:pic>
      <p:sp>
        <p:nvSpPr>
          <p:cNvPr id="205" name="Google Shape;205;p21"/>
          <p:cNvSpPr txBox="1"/>
          <p:nvPr/>
        </p:nvSpPr>
        <p:spPr>
          <a:xfrm>
            <a:off x="287875" y="2501450"/>
            <a:ext cx="17515800" cy="21201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499" u="sng">
                <a:solidFill>
                  <a:srgbClr val="F8F5EC"/>
                </a:solidFill>
                <a:latin typeface="Antic Didone"/>
                <a:ea typeface="Antic Didone"/>
                <a:cs typeface="Antic Didone"/>
                <a:sym typeface="Antic Didone"/>
              </a:rPr>
              <a:t>CONGRATULATIONS!!</a:t>
            </a:r>
            <a:endParaRPr sz="4000" u="sng">
              <a:solidFill>
                <a:srgbClr val="F8F5EC"/>
              </a:solidFill>
              <a:latin typeface="Antic Didone"/>
              <a:ea typeface="Antic Didone"/>
              <a:cs typeface="Antic Didone"/>
              <a:sym typeface="Antic Didone"/>
            </a:endParaRPr>
          </a:p>
        </p:txBody>
      </p:sp>
      <p:sp>
        <p:nvSpPr>
          <p:cNvPr id="206" name="Google Shape;206;p21"/>
          <p:cNvSpPr txBox="1"/>
          <p:nvPr/>
        </p:nvSpPr>
        <p:spPr>
          <a:xfrm>
            <a:off x="9139238" y="5290574"/>
            <a:ext cx="9600" cy="277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404388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a cartoon of snoopy jumping with the words yay congratulations below him (Provided by Tenor)" id="207" name="Google Shape;207;p2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123413" y="5290575"/>
            <a:ext cx="4041275" cy="37653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1" name="Shape 2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" name="Google Shape;212;p22"/>
          <p:cNvSpPr txBox="1"/>
          <p:nvPr/>
        </p:nvSpPr>
        <p:spPr>
          <a:xfrm>
            <a:off x="3564450" y="2657700"/>
            <a:ext cx="11159100" cy="49716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500">
                <a:solidFill>
                  <a:schemeClr val="accent1"/>
                </a:solidFill>
                <a:latin typeface="Open Sans"/>
                <a:ea typeface="Open Sans"/>
                <a:cs typeface="Open Sans"/>
                <a:sym typeface="Open Sans"/>
              </a:rPr>
              <a:t>If you had to sum up your Storyhouse journey in one word, what would it be?</a:t>
            </a:r>
            <a:endParaRPr sz="8500">
              <a:solidFill>
                <a:schemeClr val="accent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6" name="Shape 2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" name="Google Shape;217;p23"/>
          <p:cNvSpPr txBox="1"/>
          <p:nvPr/>
        </p:nvSpPr>
        <p:spPr>
          <a:xfrm>
            <a:off x="3564450" y="3279150"/>
            <a:ext cx="11159100" cy="37287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500">
                <a:solidFill>
                  <a:schemeClr val="accent1"/>
                </a:solidFill>
                <a:latin typeface="Open Sans"/>
                <a:ea typeface="Open Sans"/>
                <a:cs typeface="Open Sans"/>
                <a:sym typeface="Open Sans"/>
              </a:rPr>
              <a:t>What was your “uh-oh” moment, and how did it turn out?</a:t>
            </a:r>
            <a:endParaRPr sz="8500">
              <a:solidFill>
                <a:schemeClr val="accent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1" name="Shape 2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" name="Google Shape;222;p24"/>
          <p:cNvSpPr txBox="1"/>
          <p:nvPr/>
        </p:nvSpPr>
        <p:spPr>
          <a:xfrm>
            <a:off x="3564450" y="2657700"/>
            <a:ext cx="11159100" cy="49716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500">
                <a:solidFill>
                  <a:schemeClr val="accent1"/>
                </a:solidFill>
                <a:latin typeface="Open Sans"/>
                <a:ea typeface="Open Sans"/>
                <a:cs typeface="Open Sans"/>
                <a:sym typeface="Open Sans"/>
              </a:rPr>
              <a:t>If we all did this again, what’s something wild or different you’d want to try?</a:t>
            </a:r>
            <a:endParaRPr sz="8500">
              <a:solidFill>
                <a:schemeClr val="accent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6" name="Shape 2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7" name="Google Shape;227;p2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-16525"/>
            <a:ext cx="18288000" cy="10287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28" name="Google Shape;228;p2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3819725" y="0"/>
            <a:ext cx="4468275" cy="3977389"/>
          </a:xfrm>
          <a:prstGeom prst="rect">
            <a:avLst/>
          </a:prstGeom>
          <a:noFill/>
          <a:ln>
            <a:noFill/>
          </a:ln>
        </p:spPr>
      </p:pic>
      <p:sp>
        <p:nvSpPr>
          <p:cNvPr id="229" name="Google Shape;229;p25"/>
          <p:cNvSpPr txBox="1"/>
          <p:nvPr/>
        </p:nvSpPr>
        <p:spPr>
          <a:xfrm>
            <a:off x="4418700" y="4083450"/>
            <a:ext cx="9450600" cy="21201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499">
                <a:solidFill>
                  <a:srgbClr val="F8F5EC"/>
                </a:solidFill>
                <a:latin typeface="Antic Didone"/>
                <a:ea typeface="Antic Didone"/>
                <a:cs typeface="Antic Didone"/>
                <a:sym typeface="Antic Didone"/>
              </a:rPr>
              <a:t>Geoguessr</a:t>
            </a:r>
            <a:endParaRPr sz="4000">
              <a:solidFill>
                <a:srgbClr val="F8F5EC"/>
              </a:solidFill>
              <a:latin typeface="Antic Didone"/>
              <a:ea typeface="Antic Didone"/>
              <a:cs typeface="Antic Didone"/>
              <a:sym typeface="Antic Didone"/>
            </a:endParaRPr>
          </a:p>
        </p:txBody>
      </p:sp>
      <p:sp>
        <p:nvSpPr>
          <p:cNvPr id="230" name="Google Shape;230;p25"/>
          <p:cNvSpPr txBox="1"/>
          <p:nvPr/>
        </p:nvSpPr>
        <p:spPr>
          <a:xfrm>
            <a:off x="9139238" y="5290574"/>
            <a:ext cx="9600" cy="277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404388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231" name="Google Shape;231;p25"/>
          <p:cNvCxnSpPr>
            <a:endCxn id="232" idx="0"/>
          </p:cNvCxnSpPr>
          <p:nvPr/>
        </p:nvCxnSpPr>
        <p:spPr>
          <a:xfrm rot="10800000">
            <a:off x="2279900" y="0"/>
            <a:ext cx="0" cy="10282800"/>
          </a:xfrm>
          <a:prstGeom prst="straightConnector1">
            <a:avLst/>
          </a:prstGeom>
          <a:noFill/>
          <a:ln cap="flat" cmpd="sng" w="28575">
            <a:solidFill>
              <a:srgbClr val="D1D0CB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233" name="Google Shape;233;p25"/>
          <p:cNvCxnSpPr/>
          <p:nvPr/>
        </p:nvCxnSpPr>
        <p:spPr>
          <a:xfrm rot="10800000">
            <a:off x="2279775" y="9277350"/>
            <a:ext cx="16017300" cy="0"/>
          </a:xfrm>
          <a:prstGeom prst="straightConnector1">
            <a:avLst/>
          </a:prstGeom>
          <a:noFill/>
          <a:ln cap="flat" cmpd="sng" w="28575">
            <a:solidFill>
              <a:srgbClr val="D1D0CB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234" name="Google Shape;234;p25"/>
          <p:cNvCxnSpPr/>
          <p:nvPr/>
        </p:nvCxnSpPr>
        <p:spPr>
          <a:xfrm rot="10800000">
            <a:off x="13819726" y="-70500"/>
            <a:ext cx="0" cy="10357500"/>
          </a:xfrm>
          <a:prstGeom prst="straightConnector1">
            <a:avLst/>
          </a:prstGeom>
          <a:noFill/>
          <a:ln cap="flat" cmpd="sng" w="28575">
            <a:solidFill>
              <a:srgbClr val="D1D0CB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235" name="Google Shape;235;p25"/>
          <p:cNvCxnSpPr/>
          <p:nvPr/>
        </p:nvCxnSpPr>
        <p:spPr>
          <a:xfrm rot="10800000">
            <a:off x="13819800" y="3976828"/>
            <a:ext cx="4468200" cy="0"/>
          </a:xfrm>
          <a:prstGeom prst="straightConnector1">
            <a:avLst/>
          </a:prstGeom>
          <a:noFill/>
          <a:ln cap="flat" cmpd="sng" w="28575">
            <a:solidFill>
              <a:srgbClr val="D1D0CB"/>
            </a:solidFill>
            <a:prstDash val="solid"/>
            <a:round/>
            <a:headEnd len="sm" w="sm" type="none"/>
            <a:tailEnd len="sm" w="sm" type="none"/>
          </a:ln>
        </p:spPr>
      </p:cxnSp>
      <p:pic>
        <p:nvPicPr>
          <p:cNvPr id="232" name="Google Shape;232;p25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48125" y="0"/>
            <a:ext cx="3463551" cy="7979023"/>
          </a:xfrm>
          <a:prstGeom prst="rect">
            <a:avLst/>
          </a:prstGeom>
          <a:noFill/>
          <a:ln>
            <a:noFill/>
          </a:ln>
        </p:spPr>
      </p:pic>
      <p:pic>
        <p:nvPicPr>
          <p:cNvPr id="236" name="Google Shape;236;p25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4566075" y="4561062"/>
            <a:ext cx="3120525" cy="428502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Media Literacy Slides">
  <a:themeElements>
    <a:clrScheme name="Office">
      <a:dk1>
        <a:srgbClr val="090147"/>
      </a:dk1>
      <a:lt1>
        <a:srgbClr val="F8F5EC"/>
      </a:lt1>
      <a:dk2>
        <a:srgbClr val="CD2424"/>
      </a:dk2>
      <a:lt2>
        <a:srgbClr val="A3AB14"/>
      </a:lt2>
      <a:accent1>
        <a:srgbClr val="7BA6A5"/>
      </a:accent1>
      <a:accent2>
        <a:srgbClr val="CD2424"/>
      </a:accent2>
      <a:accent3>
        <a:srgbClr val="A3AB14"/>
      </a:accent3>
      <a:accent4>
        <a:srgbClr val="7BA6A5"/>
      </a:accent4>
      <a:accent5>
        <a:srgbClr val="A3AB14"/>
      </a:accent5>
      <a:accent6>
        <a:srgbClr val="7BA6A5"/>
      </a:accent6>
      <a:hlink>
        <a:srgbClr val="CD2424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